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8"/>
  </p:notesMasterIdLst>
  <p:sldIdLst>
    <p:sldId id="302" r:id="rId3"/>
    <p:sldId id="2147308837" r:id="rId4"/>
    <p:sldId id="2147308815" r:id="rId5"/>
    <p:sldId id="2147308838" r:id="rId6"/>
    <p:sldId id="258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2F8C"/>
    <a:srgbClr val="004E9E"/>
    <a:srgbClr val="DD8005"/>
    <a:srgbClr val="FFE593"/>
    <a:srgbClr val="FFD243"/>
    <a:srgbClr val="FFFFFF"/>
    <a:srgbClr val="9B65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04" autoAdjust="0"/>
    <p:restoredTop sz="97291" autoAdjust="0"/>
  </p:normalViewPr>
  <p:slideViewPr>
    <p:cSldViewPr snapToGrid="0">
      <p:cViewPr>
        <p:scale>
          <a:sx n="75" d="100"/>
          <a:sy n="75" d="100"/>
        </p:scale>
        <p:origin x="1476" y="880"/>
      </p:cViewPr>
      <p:guideLst/>
    </p:cSldViewPr>
  </p:slideViewPr>
  <p:notesTextViewPr>
    <p:cViewPr>
      <p:scale>
        <a:sx n="72" d="100"/>
        <a:sy n="72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FA01B-07CF-4B15-9EC9-A11492E0514E}" type="datetimeFigureOut">
              <a:rPr lang="zh-CN" altLang="en-US" smtClean="0"/>
              <a:t>2025/9/29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EF76FF-3AF5-4A44-9EF4-683CF0BE2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960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EF76FF-3AF5-4A44-9EF4-683CF0BE21C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29818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C69BCE-4C9D-E64A-820E-B48716610419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21177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EF76FF-3AF5-4A44-9EF4-683CF0BE21C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57979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C69BCE-4C9D-E64A-820E-B48716610419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127407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EF76FF-3AF5-4A44-9EF4-683CF0BE21C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243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70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9"/>
            <a:ext cx="9144000" cy="1655762"/>
          </a:xfrm>
        </p:spPr>
        <p:txBody>
          <a:bodyPr/>
          <a:lstStyle>
            <a:lvl1pPr marL="0" indent="0" algn="ctr">
              <a:buNone/>
              <a:defRPr sz="2282"/>
            </a:lvl1pPr>
            <a:lvl2pPr marL="434773" indent="0" algn="ctr">
              <a:buNone/>
              <a:defRPr sz="1902"/>
            </a:lvl2pPr>
            <a:lvl3pPr marL="869547" indent="0" algn="ctr">
              <a:buNone/>
              <a:defRPr sz="1711"/>
            </a:lvl3pPr>
            <a:lvl4pPr marL="1304321" indent="0" algn="ctr">
              <a:buNone/>
              <a:defRPr sz="1522"/>
            </a:lvl4pPr>
            <a:lvl5pPr marL="1739094" indent="0" algn="ctr">
              <a:buNone/>
              <a:defRPr sz="1522"/>
            </a:lvl5pPr>
            <a:lvl6pPr marL="2173867" indent="0" algn="ctr">
              <a:buNone/>
              <a:defRPr sz="1522"/>
            </a:lvl6pPr>
            <a:lvl7pPr marL="2608641" indent="0" algn="ctr">
              <a:buNone/>
              <a:defRPr sz="1522"/>
            </a:lvl7pPr>
            <a:lvl8pPr marL="3043415" indent="0" algn="ctr">
              <a:buNone/>
              <a:defRPr sz="1522"/>
            </a:lvl8pPr>
            <a:lvl9pPr marL="3478188" indent="0" algn="ctr">
              <a:buNone/>
              <a:defRPr sz="1522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074D2-C34E-354A-A0E5-3329FBC3C065}" type="datetimeFigureOut">
              <a:rPr kumimoji="1" lang="zh-CN" altLang="en-US" smtClean="0"/>
              <a:t>2025/9/29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9761-DB71-FE4B-8CAC-EB2C4F82060E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BC3BDCD-449E-AD2D-B0D7-3D2C2ABED953}"/>
              </a:ext>
            </a:extLst>
          </p:cNvPr>
          <p:cNvSpPr txBox="1"/>
          <p:nvPr userDrawn="1"/>
        </p:nvSpPr>
        <p:spPr>
          <a:xfrm>
            <a:off x="9419139" y="323802"/>
            <a:ext cx="2412841" cy="3590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zh-CN" altLang="en-US" sz="1733" b="1" dirty="0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北京科技制造有限公司</a:t>
            </a:r>
          </a:p>
        </p:txBody>
      </p:sp>
    </p:spTree>
    <p:extLst>
      <p:ext uri="{BB962C8B-B14F-4D97-AF65-F5344CB8AC3E}">
        <p14:creationId xmlns:p14="http://schemas.microsoft.com/office/powerpoint/2010/main" val="3818567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074D2-C34E-354A-A0E5-3329FBC3C065}" type="datetimeFigureOut">
              <a:rPr kumimoji="1" lang="zh-CN" altLang="en-US" smtClean="0"/>
              <a:t>2025/9/29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9761-DB71-FE4B-8CAC-EB2C4F8206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22074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074D2-C34E-354A-A0E5-3329FBC3C065}" type="datetimeFigureOut">
              <a:rPr kumimoji="1" lang="zh-CN" altLang="en-US" smtClean="0"/>
              <a:t>2025/9/29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9761-DB71-FE4B-8CAC-EB2C4F8206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28184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C9C2CC-E31B-945F-325A-B888E73D67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6FB2D4-3EE9-E7DD-74A6-9ADDDA00C5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 i="0">
                <a:latin typeface="HarmonyOS Sans SC" pitchFamily="2" charset="-122"/>
                <a:ea typeface="HarmonyOS Sans SC" pitchFamily="2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BED74E-A6E8-9C58-97F4-316C3C64A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fld id="{011743D8-8103-4F73-91EE-742A4FD34877}" type="datetimeFigureOut">
              <a:rPr lang="zh-CN" altLang="en-US" smtClean="0"/>
              <a:pPr/>
              <a:t>2025/9/29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4865F5-83C6-04B1-6709-A3198EEC4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4092CE-755C-BFE5-F689-8321C37C3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fld id="{4D0FB1FF-091B-4ABA-AA27-FC8CED6429F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34972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设计师康帅原创作品1">
            <a:extLst>
              <a:ext uri="{FF2B5EF4-FFF2-40B4-BE49-F238E27FC236}">
                <a16:creationId xmlns:a16="http://schemas.microsoft.com/office/drawing/2014/main" id="{8DB42842-38B9-CE43-A13A-98FDDE33D93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设计师康帅原创作品4">
            <a:extLst>
              <a:ext uri="{FF2B5EF4-FFF2-40B4-BE49-F238E27FC236}">
                <a16:creationId xmlns:a16="http://schemas.microsoft.com/office/drawing/2014/main" id="{C88F9D0D-D991-604D-A56C-E35D1FC18684}"/>
              </a:ext>
            </a:extLst>
          </p:cNvPr>
          <p:cNvGrpSpPr/>
          <p:nvPr userDrawn="1"/>
        </p:nvGrpSpPr>
        <p:grpSpPr>
          <a:xfrm>
            <a:off x="0" y="5993850"/>
            <a:ext cx="12192000" cy="864150"/>
            <a:chOff x="0" y="5655180"/>
            <a:chExt cx="12192000" cy="1202820"/>
          </a:xfrm>
        </p:grpSpPr>
        <p:sp>
          <p:nvSpPr>
            <p:cNvPr id="9" name="设计师康帅原创作品4-1">
              <a:extLst>
                <a:ext uri="{FF2B5EF4-FFF2-40B4-BE49-F238E27FC236}">
                  <a16:creationId xmlns:a16="http://schemas.microsoft.com/office/drawing/2014/main" id="{B4FE038F-DE3F-5148-A1C2-DD8A2BB62D2B}"/>
                </a:ext>
              </a:extLst>
            </p:cNvPr>
            <p:cNvSpPr/>
            <p:nvPr/>
          </p:nvSpPr>
          <p:spPr>
            <a:xfrm>
              <a:off x="0" y="5655180"/>
              <a:ext cx="12192000" cy="941731"/>
            </a:xfrm>
            <a:custGeom>
              <a:avLst/>
              <a:gdLst>
                <a:gd name="connsiteX0" fmla="*/ 0 w 12192000"/>
                <a:gd name="connsiteY0" fmla="*/ 0 h 1082426"/>
                <a:gd name="connsiteX1" fmla="*/ 97612 w 12192000"/>
                <a:gd name="connsiteY1" fmla="*/ 48271 h 1082426"/>
                <a:gd name="connsiteX2" fmla="*/ 6108701 w 12192000"/>
                <a:gd name="connsiteY2" fmla="*/ 874625 h 1082426"/>
                <a:gd name="connsiteX3" fmla="*/ 12119790 w 12192000"/>
                <a:gd name="connsiteY3" fmla="*/ 48271 h 1082426"/>
                <a:gd name="connsiteX4" fmla="*/ 12192000 w 12192000"/>
                <a:gd name="connsiteY4" fmla="*/ 12561 h 1082426"/>
                <a:gd name="connsiteX5" fmla="*/ 12192000 w 12192000"/>
                <a:gd name="connsiteY5" fmla="*/ 220362 h 1082426"/>
                <a:gd name="connsiteX6" fmla="*/ 12119790 w 12192000"/>
                <a:gd name="connsiteY6" fmla="*/ 256072 h 1082426"/>
                <a:gd name="connsiteX7" fmla="*/ 6108701 w 12192000"/>
                <a:gd name="connsiteY7" fmla="*/ 1082426 h 1082426"/>
                <a:gd name="connsiteX8" fmla="*/ 97612 w 12192000"/>
                <a:gd name="connsiteY8" fmla="*/ 256072 h 1082426"/>
                <a:gd name="connsiteX9" fmla="*/ 0 w 12192000"/>
                <a:gd name="connsiteY9" fmla="*/ 207801 h 108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2000" h="1082426">
                  <a:moveTo>
                    <a:pt x="0" y="0"/>
                  </a:moveTo>
                  <a:lnTo>
                    <a:pt x="97612" y="48271"/>
                  </a:lnTo>
                  <a:cubicBezTo>
                    <a:pt x="1195312" y="538040"/>
                    <a:pt x="3474729" y="874625"/>
                    <a:pt x="6108701" y="874625"/>
                  </a:cubicBezTo>
                  <a:cubicBezTo>
                    <a:pt x="8742673" y="874625"/>
                    <a:pt x="11022089" y="538040"/>
                    <a:pt x="12119790" y="48271"/>
                  </a:cubicBezTo>
                  <a:lnTo>
                    <a:pt x="12192000" y="12561"/>
                  </a:lnTo>
                  <a:lnTo>
                    <a:pt x="12192000" y="220362"/>
                  </a:lnTo>
                  <a:lnTo>
                    <a:pt x="12119790" y="256072"/>
                  </a:lnTo>
                  <a:cubicBezTo>
                    <a:pt x="11022089" y="745841"/>
                    <a:pt x="8742673" y="1082426"/>
                    <a:pt x="6108701" y="1082426"/>
                  </a:cubicBezTo>
                  <a:cubicBezTo>
                    <a:pt x="3474729" y="1082426"/>
                    <a:pt x="1195312" y="745841"/>
                    <a:pt x="97612" y="256072"/>
                  </a:cubicBezTo>
                  <a:lnTo>
                    <a:pt x="0" y="207801"/>
                  </a:lnTo>
                  <a:close/>
                </a:path>
              </a:pathLst>
            </a:custGeom>
            <a:solidFill>
              <a:schemeClr val="accent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armonyOS Sans SC" pitchFamily="2" charset="-122"/>
                <a:ea typeface="HarmonyOS Sans SC" pitchFamily="2" charset="-122"/>
                <a:cs typeface="+mn-cs"/>
              </a:endParaRPr>
            </a:p>
          </p:txBody>
        </p:sp>
        <p:sp>
          <p:nvSpPr>
            <p:cNvPr id="10" name="设计师康帅原创作品4-2">
              <a:extLst>
                <a:ext uri="{FF2B5EF4-FFF2-40B4-BE49-F238E27FC236}">
                  <a16:creationId xmlns:a16="http://schemas.microsoft.com/office/drawing/2014/main" id="{B1EAB24F-BDBD-894C-AA90-44A9CC0554C1}"/>
                </a:ext>
              </a:extLst>
            </p:cNvPr>
            <p:cNvSpPr/>
            <p:nvPr/>
          </p:nvSpPr>
          <p:spPr>
            <a:xfrm>
              <a:off x="0" y="5832324"/>
              <a:ext cx="12192000" cy="1025676"/>
            </a:xfrm>
            <a:custGeom>
              <a:avLst/>
              <a:gdLst>
                <a:gd name="connsiteX0" fmla="*/ 0 w 12192000"/>
                <a:gd name="connsiteY0" fmla="*/ 0 h 1025676"/>
                <a:gd name="connsiteX1" fmla="*/ 97612 w 12192000"/>
                <a:gd name="connsiteY1" fmla="*/ 41997 h 1025676"/>
                <a:gd name="connsiteX2" fmla="*/ 6108701 w 12192000"/>
                <a:gd name="connsiteY2" fmla="*/ 760940 h 1025676"/>
                <a:gd name="connsiteX3" fmla="*/ 12119790 w 12192000"/>
                <a:gd name="connsiteY3" fmla="*/ 41997 h 1025676"/>
                <a:gd name="connsiteX4" fmla="*/ 12192000 w 12192000"/>
                <a:gd name="connsiteY4" fmla="*/ 10929 h 1025676"/>
                <a:gd name="connsiteX5" fmla="*/ 12192000 w 12192000"/>
                <a:gd name="connsiteY5" fmla="*/ 848329 h 1025676"/>
                <a:gd name="connsiteX6" fmla="*/ 12192000 w 12192000"/>
                <a:gd name="connsiteY6" fmla="*/ 1014830 h 1025676"/>
                <a:gd name="connsiteX7" fmla="*/ 12192000 w 12192000"/>
                <a:gd name="connsiteY7" fmla="*/ 1025676 h 1025676"/>
                <a:gd name="connsiteX8" fmla="*/ 0 w 12192000"/>
                <a:gd name="connsiteY8" fmla="*/ 1025676 h 1025676"/>
                <a:gd name="connsiteX9" fmla="*/ 0 w 12192000"/>
                <a:gd name="connsiteY9" fmla="*/ 1014830 h 1025676"/>
                <a:gd name="connsiteX10" fmla="*/ 0 w 12192000"/>
                <a:gd name="connsiteY10" fmla="*/ 848329 h 102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92000" h="1025676">
                  <a:moveTo>
                    <a:pt x="0" y="0"/>
                  </a:moveTo>
                  <a:lnTo>
                    <a:pt x="97612" y="41997"/>
                  </a:lnTo>
                  <a:cubicBezTo>
                    <a:pt x="1195312" y="468105"/>
                    <a:pt x="3474729" y="760940"/>
                    <a:pt x="6108701" y="760940"/>
                  </a:cubicBezTo>
                  <a:cubicBezTo>
                    <a:pt x="8742673" y="760940"/>
                    <a:pt x="11022089" y="468105"/>
                    <a:pt x="12119790" y="41997"/>
                  </a:cubicBezTo>
                  <a:lnTo>
                    <a:pt x="12192000" y="10929"/>
                  </a:lnTo>
                  <a:lnTo>
                    <a:pt x="12192000" y="848329"/>
                  </a:lnTo>
                  <a:lnTo>
                    <a:pt x="12192000" y="1014830"/>
                  </a:lnTo>
                  <a:lnTo>
                    <a:pt x="12192000" y="1025676"/>
                  </a:lnTo>
                  <a:lnTo>
                    <a:pt x="0" y="1025676"/>
                  </a:lnTo>
                  <a:lnTo>
                    <a:pt x="0" y="1014830"/>
                  </a:lnTo>
                  <a:lnTo>
                    <a:pt x="0" y="848329"/>
                  </a:lnTo>
                  <a:close/>
                </a:path>
              </a:pathLst>
            </a:custGeom>
            <a:gradFill flip="none" rotWithShape="1">
              <a:gsLst>
                <a:gs pos="1000">
                  <a:schemeClr val="accent2"/>
                </a:gs>
                <a:gs pos="100000">
                  <a:schemeClr val="accent1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>
                <a:latin typeface="HarmonyOS Sans SC" pitchFamily="2" charset="-122"/>
                <a:ea typeface="HarmonyOS Sans SC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347746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F2C40A-FCD4-28EA-5513-A049EC536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3A4A716-282E-E613-B28D-254008D6A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armonyOS Sans SC" pitchFamily="2" charset="-122"/>
                <a:ea typeface="HarmonyOS Sans SC" pitchFamily="2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50C804-A081-AF7E-0242-FB1C0F7A9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fld id="{011743D8-8103-4F73-91EE-742A4FD34877}" type="datetimeFigureOut">
              <a:rPr lang="zh-CN" altLang="en-US" smtClean="0"/>
              <a:pPr/>
              <a:t>2025/9/29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FD2982-9D65-EC23-C757-5AB176B20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A238AE-D8C6-6EEB-4EB9-7884D656A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fld id="{4D0FB1FF-091B-4ABA-AA27-FC8CED6429F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0373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53B1C2-9B07-208A-1D58-293226350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7A60EB-6285-41C3-8E48-F4CFDE8478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  <a:lvl2pPr>
              <a:defRPr b="0" i="0">
                <a:latin typeface="HarmonyOS Sans SC" pitchFamily="2" charset="-122"/>
                <a:ea typeface="HarmonyOS Sans SC" pitchFamily="2" charset="-122"/>
              </a:defRPr>
            </a:lvl2pPr>
            <a:lvl3pPr>
              <a:defRPr b="0" i="0">
                <a:latin typeface="HarmonyOS Sans SC" pitchFamily="2" charset="-122"/>
                <a:ea typeface="HarmonyOS Sans SC" pitchFamily="2" charset="-122"/>
              </a:defRPr>
            </a:lvl3pPr>
            <a:lvl4pPr>
              <a:defRPr b="0" i="0">
                <a:latin typeface="HarmonyOS Sans SC" pitchFamily="2" charset="-122"/>
                <a:ea typeface="HarmonyOS Sans SC" pitchFamily="2" charset="-122"/>
              </a:defRPr>
            </a:lvl4pPr>
            <a:lvl5pPr>
              <a:defRPr b="0" i="0">
                <a:latin typeface="HarmonyOS Sans SC" pitchFamily="2" charset="-122"/>
                <a:ea typeface="HarmonyOS Sans SC" pitchFamily="2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74F0B77-1D15-94E0-3DD3-948D724753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  <a:lvl2pPr>
              <a:defRPr b="0" i="0">
                <a:latin typeface="HarmonyOS Sans SC" pitchFamily="2" charset="-122"/>
                <a:ea typeface="HarmonyOS Sans SC" pitchFamily="2" charset="-122"/>
              </a:defRPr>
            </a:lvl2pPr>
            <a:lvl3pPr>
              <a:defRPr b="0" i="0">
                <a:latin typeface="HarmonyOS Sans SC" pitchFamily="2" charset="-122"/>
                <a:ea typeface="HarmonyOS Sans SC" pitchFamily="2" charset="-122"/>
              </a:defRPr>
            </a:lvl3pPr>
            <a:lvl4pPr>
              <a:defRPr b="0" i="0">
                <a:latin typeface="HarmonyOS Sans SC" pitchFamily="2" charset="-122"/>
                <a:ea typeface="HarmonyOS Sans SC" pitchFamily="2" charset="-122"/>
              </a:defRPr>
            </a:lvl4pPr>
            <a:lvl5pPr>
              <a:defRPr b="0" i="0">
                <a:latin typeface="HarmonyOS Sans SC" pitchFamily="2" charset="-122"/>
                <a:ea typeface="HarmonyOS Sans SC" pitchFamily="2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3529DCD-C4F1-7E82-15DA-7FCD869D5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fld id="{011743D8-8103-4F73-91EE-742A4FD34877}" type="datetimeFigureOut">
              <a:rPr lang="zh-CN" altLang="en-US" smtClean="0"/>
              <a:pPr/>
              <a:t>2025/9/29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94C222-2B52-BD7D-27A4-9CB364885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85C8129-70BF-F24A-D11A-727892B8A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fld id="{4D0FB1FF-091B-4ABA-AA27-FC8CED6429F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11963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1FC17B-8281-D5BE-8FDC-BF62784A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71FF82-BC97-BED7-F680-15F0169CCC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0" i="0">
                <a:latin typeface="HarmonyOS Sans SC" pitchFamily="2" charset="-122"/>
                <a:ea typeface="HarmonyOS Sans SC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75201E4-3136-9062-2A16-9DF48779CF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  <a:lvl2pPr>
              <a:defRPr b="0" i="0">
                <a:latin typeface="HarmonyOS Sans SC" pitchFamily="2" charset="-122"/>
                <a:ea typeface="HarmonyOS Sans SC" pitchFamily="2" charset="-122"/>
              </a:defRPr>
            </a:lvl2pPr>
            <a:lvl3pPr>
              <a:defRPr b="0" i="0">
                <a:latin typeface="HarmonyOS Sans SC" pitchFamily="2" charset="-122"/>
                <a:ea typeface="HarmonyOS Sans SC" pitchFamily="2" charset="-122"/>
              </a:defRPr>
            </a:lvl3pPr>
            <a:lvl4pPr>
              <a:defRPr b="0" i="0">
                <a:latin typeface="HarmonyOS Sans SC" pitchFamily="2" charset="-122"/>
                <a:ea typeface="HarmonyOS Sans SC" pitchFamily="2" charset="-122"/>
              </a:defRPr>
            </a:lvl4pPr>
            <a:lvl5pPr>
              <a:defRPr b="0" i="0">
                <a:latin typeface="HarmonyOS Sans SC" pitchFamily="2" charset="-122"/>
                <a:ea typeface="HarmonyOS Sans SC" pitchFamily="2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F270B03-A7F4-9032-3C89-4E6D69151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0" i="0">
                <a:latin typeface="HarmonyOS Sans SC" pitchFamily="2" charset="-122"/>
                <a:ea typeface="HarmonyOS Sans SC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B638E0C-87EA-7812-088E-570BEA7D41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  <a:lvl2pPr>
              <a:defRPr b="0" i="0">
                <a:latin typeface="HarmonyOS Sans SC" pitchFamily="2" charset="-122"/>
                <a:ea typeface="HarmonyOS Sans SC" pitchFamily="2" charset="-122"/>
              </a:defRPr>
            </a:lvl2pPr>
            <a:lvl3pPr>
              <a:defRPr b="0" i="0">
                <a:latin typeface="HarmonyOS Sans SC" pitchFamily="2" charset="-122"/>
                <a:ea typeface="HarmonyOS Sans SC" pitchFamily="2" charset="-122"/>
              </a:defRPr>
            </a:lvl3pPr>
            <a:lvl4pPr>
              <a:defRPr b="0" i="0">
                <a:latin typeface="HarmonyOS Sans SC" pitchFamily="2" charset="-122"/>
                <a:ea typeface="HarmonyOS Sans SC" pitchFamily="2" charset="-122"/>
              </a:defRPr>
            </a:lvl4pPr>
            <a:lvl5pPr>
              <a:defRPr b="0" i="0">
                <a:latin typeface="HarmonyOS Sans SC" pitchFamily="2" charset="-122"/>
                <a:ea typeface="HarmonyOS Sans SC" pitchFamily="2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263A385-834A-B259-AC4F-3B26D921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fld id="{011743D8-8103-4F73-91EE-742A4FD34877}" type="datetimeFigureOut">
              <a:rPr lang="zh-CN" altLang="en-US" smtClean="0"/>
              <a:pPr/>
              <a:t>2025/9/29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E450E0A-DBEA-9072-1EA6-A3328F33D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E509152-905D-2FD0-6B5C-6E6A772D9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fld id="{4D0FB1FF-091B-4ABA-AA27-FC8CED6429F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00040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10BE75-D1C6-5EFE-6D99-D2CFD3B85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43E73DB-2C9C-13FF-3D06-7CBC4E807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fld id="{011743D8-8103-4F73-91EE-742A4FD34877}" type="datetimeFigureOut">
              <a:rPr lang="zh-CN" altLang="en-US" smtClean="0"/>
              <a:pPr/>
              <a:t>2025/9/29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E838F8F-3756-41CA-4B87-189CC61B0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A0ED615-D6CE-E87B-C8D8-284D55571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fld id="{4D0FB1FF-091B-4ABA-AA27-FC8CED6429F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05584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105" descr="雪地上的风景&#10;&#10;描述已自动生成">
            <a:extLst>
              <a:ext uri="{FF2B5EF4-FFF2-40B4-BE49-F238E27FC236}">
                <a16:creationId xmlns:a16="http://schemas.microsoft.com/office/drawing/2014/main" id="{2250A70C-D6A9-4373-A432-08BC0D911F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14480"/>
          <a:stretch/>
        </p:blipFill>
        <p:spPr>
          <a:xfrm>
            <a:off x="35323" y="0"/>
            <a:ext cx="12192000" cy="6858000"/>
          </a:xfrm>
          <a:prstGeom prst="rect">
            <a:avLst/>
          </a:prstGeom>
          <a:ln>
            <a:noFill/>
            <a:headEnd type="stealth"/>
          </a:ln>
        </p:spPr>
      </p:pic>
      <p:pic>
        <p:nvPicPr>
          <p:cNvPr id="6" name="图片 134" descr="雪地上的风景&#10;&#10;描述已自动生成">
            <a:extLst>
              <a:ext uri="{FF2B5EF4-FFF2-40B4-BE49-F238E27FC236}">
                <a16:creationId xmlns:a16="http://schemas.microsoft.com/office/drawing/2014/main" id="{FBC4A01D-D88B-40A9-99A6-6515E64DCE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"/>
          </a:blip>
          <a:srcRect t="14480"/>
          <a:stretch/>
        </p:blipFill>
        <p:spPr>
          <a:xfrm rot="10800000">
            <a:off x="4369" y="0"/>
            <a:ext cx="12192000" cy="6858001"/>
          </a:xfrm>
          <a:prstGeom prst="rect">
            <a:avLst/>
          </a:prstGeom>
          <a:ln>
            <a:noFill/>
            <a:headEnd type="stealth"/>
          </a:ln>
        </p:spPr>
      </p:pic>
      <p:grpSp>
        <p:nvGrpSpPr>
          <p:cNvPr id="7" name="组合 26">
            <a:extLst>
              <a:ext uri="{FF2B5EF4-FFF2-40B4-BE49-F238E27FC236}">
                <a16:creationId xmlns:a16="http://schemas.microsoft.com/office/drawing/2014/main" id="{641C7D22-EFB9-4AFE-91F9-15BA972290CA}"/>
              </a:ext>
            </a:extLst>
          </p:cNvPr>
          <p:cNvGrpSpPr/>
          <p:nvPr userDrawn="1"/>
        </p:nvGrpSpPr>
        <p:grpSpPr>
          <a:xfrm>
            <a:off x="482186" y="304894"/>
            <a:ext cx="3338704" cy="629852"/>
            <a:chOff x="805553" y="712463"/>
            <a:chExt cx="4239023" cy="799700"/>
          </a:xfrm>
        </p:grpSpPr>
        <p:sp>
          <p:nvSpPr>
            <p:cNvPr id="8" name="矩形 28">
              <a:extLst>
                <a:ext uri="{FF2B5EF4-FFF2-40B4-BE49-F238E27FC236}">
                  <a16:creationId xmlns:a16="http://schemas.microsoft.com/office/drawing/2014/main" id="{A5F5E2EC-D1F4-4A70-8910-8AE1D2A778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3745" y="712463"/>
              <a:ext cx="3640831" cy="7997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>
                <a:lnSpc>
                  <a:spcPts val="4726"/>
                </a:lnSpc>
              </a:pPr>
              <a:endParaRPr lang="zh-CN" altLang="en-US" sz="28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endParaRPr>
            </a:p>
          </p:txBody>
        </p:sp>
        <p:grpSp>
          <p:nvGrpSpPr>
            <p:cNvPr id="9" name="组合 29">
              <a:extLst>
                <a:ext uri="{FF2B5EF4-FFF2-40B4-BE49-F238E27FC236}">
                  <a16:creationId xmlns:a16="http://schemas.microsoft.com/office/drawing/2014/main" id="{CA761D42-3A16-4EF0-AE73-B34DC1949B01}"/>
                </a:ext>
              </a:extLst>
            </p:cNvPr>
            <p:cNvGrpSpPr/>
            <p:nvPr/>
          </p:nvGrpSpPr>
          <p:grpSpPr>
            <a:xfrm>
              <a:off x="805553" y="897842"/>
              <a:ext cx="446445" cy="549128"/>
              <a:chOff x="3731086" y="674296"/>
              <a:chExt cx="506750" cy="549128"/>
            </a:xfrm>
          </p:grpSpPr>
          <p:sp>
            <p:nvSpPr>
              <p:cNvPr id="10" name="平行四边形 30">
                <a:extLst>
                  <a:ext uri="{FF2B5EF4-FFF2-40B4-BE49-F238E27FC236}">
                    <a16:creationId xmlns:a16="http://schemas.microsoft.com/office/drawing/2014/main" id="{87D33120-781A-442D-A56F-4CD8D36AA4F7}"/>
                  </a:ext>
                </a:extLst>
              </p:cNvPr>
              <p:cNvSpPr/>
              <p:nvPr/>
            </p:nvSpPr>
            <p:spPr>
              <a:xfrm>
                <a:off x="3731086" y="674296"/>
                <a:ext cx="405758" cy="425210"/>
              </a:xfrm>
              <a:prstGeom prst="parallelogram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18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11" name="平行四边形 31">
                <a:extLst>
                  <a:ext uri="{FF2B5EF4-FFF2-40B4-BE49-F238E27FC236}">
                    <a16:creationId xmlns:a16="http://schemas.microsoft.com/office/drawing/2014/main" id="{5F5159C1-10B5-44BB-B9F0-968D95730620}"/>
                  </a:ext>
                </a:extLst>
              </p:cNvPr>
              <p:cNvSpPr/>
              <p:nvPr/>
            </p:nvSpPr>
            <p:spPr>
              <a:xfrm>
                <a:off x="3832078" y="798214"/>
                <a:ext cx="405758" cy="425210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18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</p:grpSp>
      </p:grpSp>
      <p:grpSp>
        <p:nvGrpSpPr>
          <p:cNvPr id="12" name="设计师康帅原创作品62">
            <a:extLst>
              <a:ext uri="{FF2B5EF4-FFF2-40B4-BE49-F238E27FC236}">
                <a16:creationId xmlns:a16="http://schemas.microsoft.com/office/drawing/2014/main" id="{C15CBF62-BE86-4F0B-8D55-C8F967DFC13B}"/>
              </a:ext>
            </a:extLst>
          </p:cNvPr>
          <p:cNvGrpSpPr/>
          <p:nvPr userDrawn="1"/>
        </p:nvGrpSpPr>
        <p:grpSpPr>
          <a:xfrm>
            <a:off x="482668" y="744654"/>
            <a:ext cx="5387711" cy="155319"/>
            <a:chOff x="515937" y="886398"/>
            <a:chExt cx="1765829" cy="155319"/>
          </a:xfrm>
        </p:grpSpPr>
        <p:sp>
          <p:nvSpPr>
            <p:cNvPr id="13" name="设计师康帅原创作品62-1">
              <a:extLst>
                <a:ext uri="{FF2B5EF4-FFF2-40B4-BE49-F238E27FC236}">
                  <a16:creationId xmlns:a16="http://schemas.microsoft.com/office/drawing/2014/main" id="{DAE8396C-B133-4A9A-A4AF-3AB0686650A9}"/>
                </a:ext>
              </a:extLst>
            </p:cNvPr>
            <p:cNvSpPr/>
            <p:nvPr/>
          </p:nvSpPr>
          <p:spPr>
            <a:xfrm>
              <a:off x="515937" y="886398"/>
              <a:ext cx="1765829" cy="144635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0"/>
                  </a:schemeClr>
                </a:gs>
                <a:gs pos="99000">
                  <a:schemeClr val="accent1">
                    <a:alpha val="30000"/>
                  </a:schemeClr>
                </a:gs>
              </a:gsLst>
              <a:lin ang="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armonyOS Sans SC" pitchFamily="2" charset="-122"/>
                <a:ea typeface="HarmonyOS Sans SC" pitchFamily="2" charset="-122"/>
                <a:cs typeface="+mn-ea"/>
                <a:sym typeface="+mn-lt"/>
              </a:endParaRPr>
            </a:p>
          </p:txBody>
        </p:sp>
        <p:sp>
          <p:nvSpPr>
            <p:cNvPr id="14" name="设计师康帅原创作品62-2">
              <a:extLst>
                <a:ext uri="{FF2B5EF4-FFF2-40B4-BE49-F238E27FC236}">
                  <a16:creationId xmlns:a16="http://schemas.microsoft.com/office/drawing/2014/main" id="{C79E635B-2FD4-4052-8D69-A7D6067C3B3A}"/>
                </a:ext>
              </a:extLst>
            </p:cNvPr>
            <p:cNvSpPr/>
            <p:nvPr/>
          </p:nvSpPr>
          <p:spPr>
            <a:xfrm>
              <a:off x="515937" y="1031033"/>
              <a:ext cx="1765829" cy="10684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36000">
                  <a:schemeClr val="accent1">
                    <a:alpha val="60000"/>
                  </a:schemeClr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armonyOS Sans SC" pitchFamily="2" charset="-122"/>
                <a:ea typeface="HarmonyOS Sans SC" pitchFamily="2" charset="-122"/>
                <a:cs typeface="+mn-ea"/>
                <a:sym typeface="+mn-lt"/>
              </a:endParaRP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DE9EC854-AC59-476C-8F68-3FF06BB864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232" y="326465"/>
            <a:ext cx="1729338" cy="59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7961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7238C9-7B18-00E6-7BE0-A05321999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8B75D2-4AA3-8990-5A56-1FF6315027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 b="0" i="0">
                <a:latin typeface="HarmonyOS Sans SC" pitchFamily="2" charset="-122"/>
                <a:ea typeface="HarmonyOS Sans SC" pitchFamily="2" charset="-122"/>
              </a:defRPr>
            </a:lvl1pPr>
            <a:lvl2pPr>
              <a:defRPr sz="2800" b="0" i="0">
                <a:latin typeface="HarmonyOS Sans SC" pitchFamily="2" charset="-122"/>
                <a:ea typeface="HarmonyOS Sans SC" pitchFamily="2" charset="-122"/>
              </a:defRPr>
            </a:lvl2pPr>
            <a:lvl3pPr>
              <a:defRPr sz="2400" b="0" i="0">
                <a:latin typeface="HarmonyOS Sans SC" pitchFamily="2" charset="-122"/>
                <a:ea typeface="HarmonyOS Sans SC" pitchFamily="2" charset="-122"/>
              </a:defRPr>
            </a:lvl3pPr>
            <a:lvl4pPr>
              <a:defRPr sz="2000" b="0" i="0">
                <a:latin typeface="HarmonyOS Sans SC" pitchFamily="2" charset="-122"/>
                <a:ea typeface="HarmonyOS Sans SC" pitchFamily="2" charset="-122"/>
              </a:defRPr>
            </a:lvl4pPr>
            <a:lvl5pPr>
              <a:defRPr sz="2000" b="0" i="0">
                <a:latin typeface="HarmonyOS Sans SC" pitchFamily="2" charset="-122"/>
                <a:ea typeface="HarmonyOS Sans SC" pitchFamily="2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88FFB22-3570-9AC0-9EB7-21A309816B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>
                <a:latin typeface="HarmonyOS Sans SC" pitchFamily="2" charset="-122"/>
                <a:ea typeface="HarmonyOS Sans SC" pitchFamily="2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661FBE3-34E7-4A2C-C683-0565A31E0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fld id="{011743D8-8103-4F73-91EE-742A4FD34877}" type="datetimeFigureOut">
              <a:rPr lang="zh-CN" altLang="en-US" smtClean="0"/>
              <a:pPr/>
              <a:t>2025/9/29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355A98F-6A64-1483-9913-B719A472E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148937-69A7-9B67-7DC8-7D52357E8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fld id="{4D0FB1FF-091B-4ABA-AA27-FC8CED6429F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562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074D2-C34E-354A-A0E5-3329FBC3C065}" type="datetimeFigureOut">
              <a:rPr kumimoji="1" lang="zh-CN" altLang="en-US" smtClean="0"/>
              <a:t>2025/9/29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9761-DB71-FE4B-8CAC-EB2C4F8206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55721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BE7288-FFBB-E107-039E-8C3FAD51F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6772433-562E-3614-9D88-E5F694904E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 b="0" i="0">
                <a:latin typeface="HarmonyOS Sans SC" pitchFamily="2" charset="-122"/>
                <a:ea typeface="HarmonyOS Sans SC" pitchFamily="2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D98F5F3-8108-F967-4259-0D800FEA7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>
                <a:latin typeface="HarmonyOS Sans SC" pitchFamily="2" charset="-122"/>
                <a:ea typeface="HarmonyOS Sans SC" pitchFamily="2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9D41C1B-A62F-41D4-EA62-652B7CD71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fld id="{011743D8-8103-4F73-91EE-742A4FD34877}" type="datetimeFigureOut">
              <a:rPr lang="zh-CN" altLang="en-US" smtClean="0"/>
              <a:pPr/>
              <a:t>2025/9/29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F0A816-7B24-A963-B83A-BDC290EAD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F56EC1E-36EA-33F7-32DC-1DB620A0A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fld id="{4D0FB1FF-091B-4ABA-AA27-FC8CED6429F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92745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C314C1-BE9E-FECC-8131-3EBE007E0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0A91049-746C-A5DB-DA14-793CA989C0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  <a:lvl2pPr>
              <a:defRPr b="0" i="0">
                <a:latin typeface="HarmonyOS Sans SC" pitchFamily="2" charset="-122"/>
                <a:ea typeface="HarmonyOS Sans SC" pitchFamily="2" charset="-122"/>
              </a:defRPr>
            </a:lvl2pPr>
            <a:lvl3pPr>
              <a:defRPr b="0" i="0">
                <a:latin typeface="HarmonyOS Sans SC" pitchFamily="2" charset="-122"/>
                <a:ea typeface="HarmonyOS Sans SC" pitchFamily="2" charset="-122"/>
              </a:defRPr>
            </a:lvl3pPr>
            <a:lvl4pPr>
              <a:defRPr b="0" i="0">
                <a:latin typeface="HarmonyOS Sans SC" pitchFamily="2" charset="-122"/>
                <a:ea typeface="HarmonyOS Sans SC" pitchFamily="2" charset="-122"/>
              </a:defRPr>
            </a:lvl4pPr>
            <a:lvl5pPr>
              <a:defRPr b="0" i="0">
                <a:latin typeface="HarmonyOS Sans SC" pitchFamily="2" charset="-122"/>
                <a:ea typeface="HarmonyOS Sans SC" pitchFamily="2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48FD62-B811-B60F-C72D-7C28BA906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fld id="{011743D8-8103-4F73-91EE-742A4FD34877}" type="datetimeFigureOut">
              <a:rPr lang="zh-CN" altLang="en-US" smtClean="0"/>
              <a:pPr/>
              <a:t>2025/9/29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D130F3-1689-C4DB-09EE-00389DA5D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DE47BA-2165-9223-72AC-C199014BD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fld id="{4D0FB1FF-091B-4ABA-AA27-FC8CED6429F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481716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456482A-8E40-7DAD-81DC-568B131344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76EA6EC-07C4-9E83-ADF3-DC71B2B549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  <a:lvl2pPr>
              <a:defRPr b="0" i="0">
                <a:latin typeface="HarmonyOS Sans SC" pitchFamily="2" charset="-122"/>
                <a:ea typeface="HarmonyOS Sans SC" pitchFamily="2" charset="-122"/>
              </a:defRPr>
            </a:lvl2pPr>
            <a:lvl3pPr>
              <a:defRPr b="0" i="0">
                <a:latin typeface="HarmonyOS Sans SC" pitchFamily="2" charset="-122"/>
                <a:ea typeface="HarmonyOS Sans SC" pitchFamily="2" charset="-122"/>
              </a:defRPr>
            </a:lvl3pPr>
            <a:lvl4pPr>
              <a:defRPr b="0" i="0">
                <a:latin typeface="HarmonyOS Sans SC" pitchFamily="2" charset="-122"/>
                <a:ea typeface="HarmonyOS Sans SC" pitchFamily="2" charset="-122"/>
              </a:defRPr>
            </a:lvl4pPr>
            <a:lvl5pPr>
              <a:defRPr b="0" i="0">
                <a:latin typeface="HarmonyOS Sans SC" pitchFamily="2" charset="-122"/>
                <a:ea typeface="HarmonyOS Sans SC" pitchFamily="2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6A9BE0-007E-1AFE-BD90-EB3B48097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fld id="{011743D8-8103-4F73-91EE-742A4FD34877}" type="datetimeFigureOut">
              <a:rPr lang="zh-CN" altLang="en-US" smtClean="0"/>
              <a:pPr/>
              <a:t>2025/9/29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99D325-9996-050B-2746-041EAA5DD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B93682-6E72-1036-C126-B87EDF9D2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armonyOS Sans SC" pitchFamily="2" charset="-122"/>
                <a:ea typeface="HarmonyOS Sans SC" pitchFamily="2" charset="-122"/>
              </a:defRPr>
            </a:lvl1pPr>
          </a:lstStyle>
          <a:p>
            <a:fld id="{4D0FB1FF-091B-4ABA-AA27-FC8CED6429F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72938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的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016624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791358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1996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tx1"/>
                </a:solidFill>
                <a:latin typeface="HarmonyOS Sans SC" pitchFamily="2" charset="-122"/>
                <a:cs typeface="HarmonyOS Sans SC" pitchFamily="2" charset="-122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 b="0" i="0">
                <a:solidFill>
                  <a:schemeClr val="tx1">
                    <a:tint val="75000"/>
                  </a:schemeClr>
                </a:solidFill>
                <a:latin typeface="HarmonyOS Sans SC" pitchFamily="2" charset="-122"/>
                <a:ea typeface="HarmonyOS Sans SC" pitchFamily="2" charset="-122"/>
              </a:defRPr>
            </a:lvl1pPr>
          </a:lstStyle>
          <a:p>
            <a:pPr>
              <a:defRPr/>
            </a:pPr>
            <a:endParaRPr lang="zh-CN" altLang="en-US" sz="1333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 b="0" i="0">
                <a:solidFill>
                  <a:schemeClr val="tx1">
                    <a:tint val="75000"/>
                  </a:schemeClr>
                </a:solidFill>
                <a:latin typeface="HarmonyOS Sans SC" pitchFamily="2" charset="-122"/>
                <a:ea typeface="HarmonyOS Sans SC" pitchFamily="2" charset="-122"/>
              </a:defRPr>
            </a:lvl1pPr>
          </a:lstStyle>
          <a:p>
            <a:pPr>
              <a:defRPr/>
            </a:pPr>
            <a:fld id="{1D8BD707-D9CF-40AE-B4C6-C98DA3205C09}" type="datetimeFigureOut">
              <a:rPr lang="en-US" sz="1333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9/29/2025</a:t>
            </a:fld>
            <a:endParaRPr lang="en-US" sz="1333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 b="0" i="0">
                <a:solidFill>
                  <a:schemeClr val="tx1">
                    <a:tint val="75000"/>
                  </a:schemeClr>
                </a:solidFill>
                <a:latin typeface="HarmonyOS Sans SC" pitchFamily="2" charset="-122"/>
                <a:ea typeface="HarmonyOS Sans SC" pitchFamily="2" charset="-122"/>
              </a:defRPr>
            </a:lvl1pPr>
          </a:lstStyle>
          <a:p>
            <a:pPr>
              <a:defRPr/>
            </a:pPr>
            <a:fld id="{B6F15528-21DE-4FAA-801E-634DDDAF4B2B}" type="slidenum">
              <a:rPr lang="en-US" altLang="zh-CN" sz="1333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sz="1333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90677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F7BB-44C8-4FD1-9962-65F04D6F6620}" type="datetimeFigureOut">
              <a:rPr lang="zh-CN" altLang="en-US" smtClean="0"/>
              <a:t>2025/9/29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CB85-F9BE-4372-9FEB-4844D517A1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451858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0016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570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282">
                <a:solidFill>
                  <a:schemeClr val="tx1">
                    <a:tint val="75000"/>
                  </a:schemeClr>
                </a:solidFill>
              </a:defRPr>
            </a:lvl1pPr>
            <a:lvl2pPr marL="434773" indent="0">
              <a:buNone/>
              <a:defRPr sz="1902">
                <a:solidFill>
                  <a:schemeClr val="tx1">
                    <a:tint val="75000"/>
                  </a:schemeClr>
                </a:solidFill>
              </a:defRPr>
            </a:lvl2pPr>
            <a:lvl3pPr marL="869547" indent="0">
              <a:buNone/>
              <a:defRPr sz="1711">
                <a:solidFill>
                  <a:schemeClr val="tx1">
                    <a:tint val="75000"/>
                  </a:schemeClr>
                </a:solidFill>
              </a:defRPr>
            </a:lvl3pPr>
            <a:lvl4pPr marL="1304321" indent="0">
              <a:buNone/>
              <a:defRPr sz="1522">
                <a:solidFill>
                  <a:schemeClr val="tx1">
                    <a:tint val="75000"/>
                  </a:schemeClr>
                </a:solidFill>
              </a:defRPr>
            </a:lvl4pPr>
            <a:lvl5pPr marL="1739094" indent="0">
              <a:buNone/>
              <a:defRPr sz="1522">
                <a:solidFill>
                  <a:schemeClr val="tx1">
                    <a:tint val="75000"/>
                  </a:schemeClr>
                </a:solidFill>
              </a:defRPr>
            </a:lvl5pPr>
            <a:lvl6pPr marL="2173867" indent="0">
              <a:buNone/>
              <a:defRPr sz="1522">
                <a:solidFill>
                  <a:schemeClr val="tx1">
                    <a:tint val="75000"/>
                  </a:schemeClr>
                </a:solidFill>
              </a:defRPr>
            </a:lvl6pPr>
            <a:lvl7pPr marL="2608641" indent="0">
              <a:buNone/>
              <a:defRPr sz="1522">
                <a:solidFill>
                  <a:schemeClr val="tx1">
                    <a:tint val="75000"/>
                  </a:schemeClr>
                </a:solidFill>
              </a:defRPr>
            </a:lvl7pPr>
            <a:lvl8pPr marL="3043415" indent="0">
              <a:buNone/>
              <a:defRPr sz="1522">
                <a:solidFill>
                  <a:schemeClr val="tx1">
                    <a:tint val="75000"/>
                  </a:schemeClr>
                </a:solidFill>
              </a:defRPr>
            </a:lvl8pPr>
            <a:lvl9pPr marL="3478188" indent="0">
              <a:buNone/>
              <a:defRPr sz="152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074D2-C34E-354A-A0E5-3329FBC3C065}" type="datetimeFigureOut">
              <a:rPr kumimoji="1" lang="zh-CN" altLang="en-US" smtClean="0"/>
              <a:t>2025/9/29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9761-DB71-FE4B-8CAC-EB2C4F8206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2189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074D2-C34E-354A-A0E5-3329FBC3C065}" type="datetimeFigureOut">
              <a:rPr kumimoji="1" lang="zh-CN" altLang="en-US" smtClean="0"/>
              <a:t>2025/9/29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9761-DB71-FE4B-8CAC-EB2C4F8206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2997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4"/>
            <a:ext cx="5157787" cy="823912"/>
          </a:xfrm>
        </p:spPr>
        <p:txBody>
          <a:bodyPr anchor="b"/>
          <a:lstStyle>
            <a:lvl1pPr marL="0" indent="0">
              <a:buNone/>
              <a:defRPr sz="2282" b="1"/>
            </a:lvl1pPr>
            <a:lvl2pPr marL="434773" indent="0">
              <a:buNone/>
              <a:defRPr sz="1902" b="1"/>
            </a:lvl2pPr>
            <a:lvl3pPr marL="869547" indent="0">
              <a:buNone/>
              <a:defRPr sz="1711" b="1"/>
            </a:lvl3pPr>
            <a:lvl4pPr marL="1304321" indent="0">
              <a:buNone/>
              <a:defRPr sz="1522" b="1"/>
            </a:lvl4pPr>
            <a:lvl5pPr marL="1739094" indent="0">
              <a:buNone/>
              <a:defRPr sz="1522" b="1"/>
            </a:lvl5pPr>
            <a:lvl6pPr marL="2173867" indent="0">
              <a:buNone/>
              <a:defRPr sz="1522" b="1"/>
            </a:lvl6pPr>
            <a:lvl7pPr marL="2608641" indent="0">
              <a:buNone/>
              <a:defRPr sz="1522" b="1"/>
            </a:lvl7pPr>
            <a:lvl8pPr marL="3043415" indent="0">
              <a:buNone/>
              <a:defRPr sz="1522" b="1"/>
            </a:lvl8pPr>
            <a:lvl9pPr marL="3478188" indent="0">
              <a:buNone/>
              <a:defRPr sz="1522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4"/>
            <a:ext cx="5183188" cy="823912"/>
          </a:xfrm>
        </p:spPr>
        <p:txBody>
          <a:bodyPr anchor="b"/>
          <a:lstStyle>
            <a:lvl1pPr marL="0" indent="0">
              <a:buNone/>
              <a:defRPr sz="2282" b="1"/>
            </a:lvl1pPr>
            <a:lvl2pPr marL="434773" indent="0">
              <a:buNone/>
              <a:defRPr sz="1902" b="1"/>
            </a:lvl2pPr>
            <a:lvl3pPr marL="869547" indent="0">
              <a:buNone/>
              <a:defRPr sz="1711" b="1"/>
            </a:lvl3pPr>
            <a:lvl4pPr marL="1304321" indent="0">
              <a:buNone/>
              <a:defRPr sz="1522" b="1"/>
            </a:lvl4pPr>
            <a:lvl5pPr marL="1739094" indent="0">
              <a:buNone/>
              <a:defRPr sz="1522" b="1"/>
            </a:lvl5pPr>
            <a:lvl6pPr marL="2173867" indent="0">
              <a:buNone/>
              <a:defRPr sz="1522" b="1"/>
            </a:lvl6pPr>
            <a:lvl7pPr marL="2608641" indent="0">
              <a:buNone/>
              <a:defRPr sz="1522" b="1"/>
            </a:lvl7pPr>
            <a:lvl8pPr marL="3043415" indent="0">
              <a:buNone/>
              <a:defRPr sz="1522" b="1"/>
            </a:lvl8pPr>
            <a:lvl9pPr marL="3478188" indent="0">
              <a:buNone/>
              <a:defRPr sz="1522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074D2-C34E-354A-A0E5-3329FBC3C065}" type="datetimeFigureOut">
              <a:rPr kumimoji="1" lang="zh-CN" altLang="en-US" smtClean="0"/>
              <a:t>2025/9/29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9761-DB71-FE4B-8CAC-EB2C4F8206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79291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074D2-C34E-354A-A0E5-3329FBC3C065}" type="datetimeFigureOut">
              <a:rPr kumimoji="1" lang="zh-CN" altLang="en-US" smtClean="0"/>
              <a:t>2025/9/29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9761-DB71-FE4B-8CAC-EB2C4F8206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077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074D2-C34E-354A-A0E5-3329FBC3C065}" type="datetimeFigureOut">
              <a:rPr kumimoji="1" lang="zh-CN" altLang="en-US" smtClean="0"/>
              <a:t>2025/9/29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9761-DB71-FE4B-8CAC-EB2C4F8206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9446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1"/>
            <a:ext cx="3932237" cy="1600200"/>
          </a:xfrm>
        </p:spPr>
        <p:txBody>
          <a:bodyPr anchor="b"/>
          <a:lstStyle>
            <a:lvl1pPr>
              <a:defRPr sz="3043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043"/>
            </a:lvl1pPr>
            <a:lvl2pPr>
              <a:defRPr sz="2663"/>
            </a:lvl2pPr>
            <a:lvl3pPr>
              <a:defRPr sz="2282"/>
            </a:lvl3pPr>
            <a:lvl4pPr>
              <a:defRPr sz="1902"/>
            </a:lvl4pPr>
            <a:lvl5pPr>
              <a:defRPr sz="1902"/>
            </a:lvl5pPr>
            <a:lvl6pPr>
              <a:defRPr sz="1902"/>
            </a:lvl6pPr>
            <a:lvl7pPr>
              <a:defRPr sz="1902"/>
            </a:lvl7pPr>
            <a:lvl8pPr>
              <a:defRPr sz="1902"/>
            </a:lvl8pPr>
            <a:lvl9pPr>
              <a:defRPr sz="1902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522"/>
            </a:lvl1pPr>
            <a:lvl2pPr marL="434773" indent="0">
              <a:buNone/>
              <a:defRPr sz="1331"/>
            </a:lvl2pPr>
            <a:lvl3pPr marL="869547" indent="0">
              <a:buNone/>
              <a:defRPr sz="1141"/>
            </a:lvl3pPr>
            <a:lvl4pPr marL="1304321" indent="0">
              <a:buNone/>
              <a:defRPr sz="951"/>
            </a:lvl4pPr>
            <a:lvl5pPr marL="1739094" indent="0">
              <a:buNone/>
              <a:defRPr sz="951"/>
            </a:lvl5pPr>
            <a:lvl6pPr marL="2173867" indent="0">
              <a:buNone/>
              <a:defRPr sz="951"/>
            </a:lvl6pPr>
            <a:lvl7pPr marL="2608641" indent="0">
              <a:buNone/>
              <a:defRPr sz="951"/>
            </a:lvl7pPr>
            <a:lvl8pPr marL="3043415" indent="0">
              <a:buNone/>
              <a:defRPr sz="951"/>
            </a:lvl8pPr>
            <a:lvl9pPr marL="3478188" indent="0">
              <a:buNone/>
              <a:defRPr sz="95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074D2-C34E-354A-A0E5-3329FBC3C065}" type="datetimeFigureOut">
              <a:rPr kumimoji="1" lang="zh-CN" altLang="en-US" smtClean="0"/>
              <a:t>2025/9/29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9761-DB71-FE4B-8CAC-EB2C4F8206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4401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1"/>
            <a:ext cx="3932237" cy="1600200"/>
          </a:xfrm>
        </p:spPr>
        <p:txBody>
          <a:bodyPr anchor="b"/>
          <a:lstStyle>
            <a:lvl1pPr>
              <a:defRPr sz="3043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043"/>
            </a:lvl1pPr>
            <a:lvl2pPr marL="434773" indent="0">
              <a:buNone/>
              <a:defRPr sz="2663"/>
            </a:lvl2pPr>
            <a:lvl3pPr marL="869547" indent="0">
              <a:buNone/>
              <a:defRPr sz="2282"/>
            </a:lvl3pPr>
            <a:lvl4pPr marL="1304321" indent="0">
              <a:buNone/>
              <a:defRPr sz="1902"/>
            </a:lvl4pPr>
            <a:lvl5pPr marL="1739094" indent="0">
              <a:buNone/>
              <a:defRPr sz="1902"/>
            </a:lvl5pPr>
            <a:lvl6pPr marL="2173867" indent="0">
              <a:buNone/>
              <a:defRPr sz="1902"/>
            </a:lvl6pPr>
            <a:lvl7pPr marL="2608641" indent="0">
              <a:buNone/>
              <a:defRPr sz="1902"/>
            </a:lvl7pPr>
            <a:lvl8pPr marL="3043415" indent="0">
              <a:buNone/>
              <a:defRPr sz="1902"/>
            </a:lvl8pPr>
            <a:lvl9pPr marL="3478188" indent="0">
              <a:buNone/>
              <a:defRPr sz="1902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522"/>
            </a:lvl1pPr>
            <a:lvl2pPr marL="434773" indent="0">
              <a:buNone/>
              <a:defRPr sz="1331"/>
            </a:lvl2pPr>
            <a:lvl3pPr marL="869547" indent="0">
              <a:buNone/>
              <a:defRPr sz="1141"/>
            </a:lvl3pPr>
            <a:lvl4pPr marL="1304321" indent="0">
              <a:buNone/>
              <a:defRPr sz="951"/>
            </a:lvl4pPr>
            <a:lvl5pPr marL="1739094" indent="0">
              <a:buNone/>
              <a:defRPr sz="951"/>
            </a:lvl5pPr>
            <a:lvl6pPr marL="2173867" indent="0">
              <a:buNone/>
              <a:defRPr sz="951"/>
            </a:lvl6pPr>
            <a:lvl7pPr marL="2608641" indent="0">
              <a:buNone/>
              <a:defRPr sz="951"/>
            </a:lvl7pPr>
            <a:lvl8pPr marL="3043415" indent="0">
              <a:buNone/>
              <a:defRPr sz="951"/>
            </a:lvl8pPr>
            <a:lvl9pPr marL="3478188" indent="0">
              <a:buNone/>
              <a:defRPr sz="95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074D2-C34E-354A-A0E5-3329FBC3C065}" type="datetimeFigureOut">
              <a:rPr kumimoji="1" lang="zh-CN" altLang="en-US" smtClean="0"/>
              <a:t>2025/9/29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9761-DB71-FE4B-8CAC-EB2C4F8206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9340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4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074D2-C34E-354A-A0E5-3329FBC3C065}" type="datetimeFigureOut">
              <a:rPr kumimoji="1" lang="zh-CN" altLang="en-US" smtClean="0"/>
              <a:t>2025/9/29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4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4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7E9761-DB71-FE4B-8CAC-EB2C4F8206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20312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69547" rtl="0" eaLnBrk="1" latinLnBrk="0" hangingPunct="1">
        <a:lnSpc>
          <a:spcPct val="90000"/>
        </a:lnSpc>
        <a:spcBef>
          <a:spcPct val="0"/>
        </a:spcBef>
        <a:buNone/>
        <a:defRPr sz="418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7387" indent="-217387" algn="l" defTabSz="869547" rtl="0" eaLnBrk="1" latinLnBrk="0" hangingPunct="1">
        <a:lnSpc>
          <a:spcPct val="90000"/>
        </a:lnSpc>
        <a:spcBef>
          <a:spcPts val="951"/>
        </a:spcBef>
        <a:buFont typeface="Arial" panose="020B0604020202020204" pitchFamily="34" charset="0"/>
        <a:buChar char="•"/>
        <a:defRPr sz="2663" kern="1200">
          <a:solidFill>
            <a:schemeClr val="tx1"/>
          </a:solidFill>
          <a:latin typeface="+mn-lt"/>
          <a:ea typeface="+mn-ea"/>
          <a:cs typeface="+mn-cs"/>
        </a:defRPr>
      </a:lvl1pPr>
      <a:lvl2pPr marL="652160" indent="-217387" algn="l" defTabSz="869547" rtl="0" eaLnBrk="1" latinLnBrk="0" hangingPunct="1">
        <a:lnSpc>
          <a:spcPct val="90000"/>
        </a:lnSpc>
        <a:spcBef>
          <a:spcPts val="476"/>
        </a:spcBef>
        <a:buFont typeface="Arial" panose="020B0604020202020204" pitchFamily="34" charset="0"/>
        <a:buChar char="•"/>
        <a:defRPr sz="2282" kern="1200">
          <a:solidFill>
            <a:schemeClr val="tx1"/>
          </a:solidFill>
          <a:latin typeface="+mn-lt"/>
          <a:ea typeface="+mn-ea"/>
          <a:cs typeface="+mn-cs"/>
        </a:defRPr>
      </a:lvl2pPr>
      <a:lvl3pPr marL="1086934" indent="-217387" algn="l" defTabSz="869547" rtl="0" eaLnBrk="1" latinLnBrk="0" hangingPunct="1">
        <a:lnSpc>
          <a:spcPct val="90000"/>
        </a:lnSpc>
        <a:spcBef>
          <a:spcPts val="476"/>
        </a:spcBef>
        <a:buFont typeface="Arial" panose="020B0604020202020204" pitchFamily="34" charset="0"/>
        <a:buChar char="•"/>
        <a:defRPr sz="1902" kern="1200">
          <a:solidFill>
            <a:schemeClr val="tx1"/>
          </a:solidFill>
          <a:latin typeface="+mn-lt"/>
          <a:ea typeface="+mn-ea"/>
          <a:cs typeface="+mn-cs"/>
        </a:defRPr>
      </a:lvl3pPr>
      <a:lvl4pPr marL="1521707" indent="-217387" algn="l" defTabSz="869547" rtl="0" eaLnBrk="1" latinLnBrk="0" hangingPunct="1">
        <a:lnSpc>
          <a:spcPct val="90000"/>
        </a:lnSpc>
        <a:spcBef>
          <a:spcPts val="476"/>
        </a:spcBef>
        <a:buFont typeface="Arial" panose="020B0604020202020204" pitchFamily="34" charset="0"/>
        <a:buChar char="•"/>
        <a:defRPr sz="1711" kern="1200">
          <a:solidFill>
            <a:schemeClr val="tx1"/>
          </a:solidFill>
          <a:latin typeface="+mn-lt"/>
          <a:ea typeface="+mn-ea"/>
          <a:cs typeface="+mn-cs"/>
        </a:defRPr>
      </a:lvl4pPr>
      <a:lvl5pPr marL="1956481" indent="-217387" algn="l" defTabSz="869547" rtl="0" eaLnBrk="1" latinLnBrk="0" hangingPunct="1">
        <a:lnSpc>
          <a:spcPct val="90000"/>
        </a:lnSpc>
        <a:spcBef>
          <a:spcPts val="476"/>
        </a:spcBef>
        <a:buFont typeface="Arial" panose="020B0604020202020204" pitchFamily="34" charset="0"/>
        <a:buChar char="•"/>
        <a:defRPr sz="1711" kern="1200">
          <a:solidFill>
            <a:schemeClr val="tx1"/>
          </a:solidFill>
          <a:latin typeface="+mn-lt"/>
          <a:ea typeface="+mn-ea"/>
          <a:cs typeface="+mn-cs"/>
        </a:defRPr>
      </a:lvl5pPr>
      <a:lvl6pPr marL="2391254" indent="-217387" algn="l" defTabSz="869547" rtl="0" eaLnBrk="1" latinLnBrk="0" hangingPunct="1">
        <a:lnSpc>
          <a:spcPct val="90000"/>
        </a:lnSpc>
        <a:spcBef>
          <a:spcPts val="476"/>
        </a:spcBef>
        <a:buFont typeface="Arial" panose="020B0604020202020204" pitchFamily="34" charset="0"/>
        <a:buChar char="•"/>
        <a:defRPr sz="1711" kern="1200">
          <a:solidFill>
            <a:schemeClr val="tx1"/>
          </a:solidFill>
          <a:latin typeface="+mn-lt"/>
          <a:ea typeface="+mn-ea"/>
          <a:cs typeface="+mn-cs"/>
        </a:defRPr>
      </a:lvl6pPr>
      <a:lvl7pPr marL="2826028" indent="-217387" algn="l" defTabSz="869547" rtl="0" eaLnBrk="1" latinLnBrk="0" hangingPunct="1">
        <a:lnSpc>
          <a:spcPct val="90000"/>
        </a:lnSpc>
        <a:spcBef>
          <a:spcPts val="476"/>
        </a:spcBef>
        <a:buFont typeface="Arial" panose="020B0604020202020204" pitchFamily="34" charset="0"/>
        <a:buChar char="•"/>
        <a:defRPr sz="1711" kern="1200">
          <a:solidFill>
            <a:schemeClr val="tx1"/>
          </a:solidFill>
          <a:latin typeface="+mn-lt"/>
          <a:ea typeface="+mn-ea"/>
          <a:cs typeface="+mn-cs"/>
        </a:defRPr>
      </a:lvl7pPr>
      <a:lvl8pPr marL="3260802" indent="-217387" algn="l" defTabSz="869547" rtl="0" eaLnBrk="1" latinLnBrk="0" hangingPunct="1">
        <a:lnSpc>
          <a:spcPct val="90000"/>
        </a:lnSpc>
        <a:spcBef>
          <a:spcPts val="476"/>
        </a:spcBef>
        <a:buFont typeface="Arial" panose="020B0604020202020204" pitchFamily="34" charset="0"/>
        <a:buChar char="•"/>
        <a:defRPr sz="1711" kern="1200">
          <a:solidFill>
            <a:schemeClr val="tx1"/>
          </a:solidFill>
          <a:latin typeface="+mn-lt"/>
          <a:ea typeface="+mn-ea"/>
          <a:cs typeface="+mn-cs"/>
        </a:defRPr>
      </a:lvl8pPr>
      <a:lvl9pPr marL="3695575" indent="-217387" algn="l" defTabSz="869547" rtl="0" eaLnBrk="1" latinLnBrk="0" hangingPunct="1">
        <a:lnSpc>
          <a:spcPct val="90000"/>
        </a:lnSpc>
        <a:spcBef>
          <a:spcPts val="476"/>
        </a:spcBef>
        <a:buFont typeface="Arial" panose="020B0604020202020204" pitchFamily="34" charset="0"/>
        <a:buChar char="•"/>
        <a:defRPr sz="171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69547" rtl="0" eaLnBrk="1" latinLnBrk="0" hangingPunct="1">
        <a:defRPr sz="1711" kern="1200">
          <a:solidFill>
            <a:schemeClr val="tx1"/>
          </a:solidFill>
          <a:latin typeface="+mn-lt"/>
          <a:ea typeface="+mn-ea"/>
          <a:cs typeface="+mn-cs"/>
        </a:defRPr>
      </a:lvl1pPr>
      <a:lvl2pPr marL="434773" algn="l" defTabSz="869547" rtl="0" eaLnBrk="1" latinLnBrk="0" hangingPunct="1">
        <a:defRPr sz="1711" kern="1200">
          <a:solidFill>
            <a:schemeClr val="tx1"/>
          </a:solidFill>
          <a:latin typeface="+mn-lt"/>
          <a:ea typeface="+mn-ea"/>
          <a:cs typeface="+mn-cs"/>
        </a:defRPr>
      </a:lvl2pPr>
      <a:lvl3pPr marL="869547" algn="l" defTabSz="869547" rtl="0" eaLnBrk="1" latinLnBrk="0" hangingPunct="1">
        <a:defRPr sz="1711" kern="1200">
          <a:solidFill>
            <a:schemeClr val="tx1"/>
          </a:solidFill>
          <a:latin typeface="+mn-lt"/>
          <a:ea typeface="+mn-ea"/>
          <a:cs typeface="+mn-cs"/>
        </a:defRPr>
      </a:lvl3pPr>
      <a:lvl4pPr marL="1304321" algn="l" defTabSz="869547" rtl="0" eaLnBrk="1" latinLnBrk="0" hangingPunct="1">
        <a:defRPr sz="1711" kern="1200">
          <a:solidFill>
            <a:schemeClr val="tx1"/>
          </a:solidFill>
          <a:latin typeface="+mn-lt"/>
          <a:ea typeface="+mn-ea"/>
          <a:cs typeface="+mn-cs"/>
        </a:defRPr>
      </a:lvl4pPr>
      <a:lvl5pPr marL="1739094" algn="l" defTabSz="869547" rtl="0" eaLnBrk="1" latinLnBrk="0" hangingPunct="1">
        <a:defRPr sz="1711" kern="1200">
          <a:solidFill>
            <a:schemeClr val="tx1"/>
          </a:solidFill>
          <a:latin typeface="+mn-lt"/>
          <a:ea typeface="+mn-ea"/>
          <a:cs typeface="+mn-cs"/>
        </a:defRPr>
      </a:lvl5pPr>
      <a:lvl6pPr marL="2173867" algn="l" defTabSz="869547" rtl="0" eaLnBrk="1" latinLnBrk="0" hangingPunct="1">
        <a:defRPr sz="1711" kern="1200">
          <a:solidFill>
            <a:schemeClr val="tx1"/>
          </a:solidFill>
          <a:latin typeface="+mn-lt"/>
          <a:ea typeface="+mn-ea"/>
          <a:cs typeface="+mn-cs"/>
        </a:defRPr>
      </a:lvl6pPr>
      <a:lvl7pPr marL="2608641" algn="l" defTabSz="869547" rtl="0" eaLnBrk="1" latinLnBrk="0" hangingPunct="1">
        <a:defRPr sz="1711" kern="1200">
          <a:solidFill>
            <a:schemeClr val="tx1"/>
          </a:solidFill>
          <a:latin typeface="+mn-lt"/>
          <a:ea typeface="+mn-ea"/>
          <a:cs typeface="+mn-cs"/>
        </a:defRPr>
      </a:lvl7pPr>
      <a:lvl8pPr marL="3043415" algn="l" defTabSz="869547" rtl="0" eaLnBrk="1" latinLnBrk="0" hangingPunct="1">
        <a:defRPr sz="1711" kern="1200">
          <a:solidFill>
            <a:schemeClr val="tx1"/>
          </a:solidFill>
          <a:latin typeface="+mn-lt"/>
          <a:ea typeface="+mn-ea"/>
          <a:cs typeface="+mn-cs"/>
        </a:defRPr>
      </a:lvl8pPr>
      <a:lvl9pPr marL="3478188" algn="l" defTabSz="869547" rtl="0" eaLnBrk="1" latinLnBrk="0" hangingPunct="1">
        <a:defRPr sz="171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B475994-6583-A261-3A6F-B30E9653E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0AD10E-3EC4-C42A-6B27-03E7644112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C32C8D-DC4F-1896-3C49-4185175FBE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HarmonyOS Sans SC" pitchFamily="2" charset="-122"/>
                <a:ea typeface="HarmonyOS Sans SC" pitchFamily="2" charset="-122"/>
              </a:defRPr>
            </a:lvl1pPr>
          </a:lstStyle>
          <a:p>
            <a:fld id="{011743D8-8103-4F73-91EE-742A4FD34877}" type="datetimeFigureOut">
              <a:rPr lang="zh-CN" altLang="en-US" smtClean="0"/>
              <a:pPr/>
              <a:t>2025/9/29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7A29F1-AB2E-F2AF-350E-1F92595283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HarmonyOS Sans SC" pitchFamily="2" charset="-122"/>
                <a:ea typeface="HarmonyOS Sans SC" pitchFamily="2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44719F-E5CD-095E-7029-5D96461A8E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HarmonyOS Sans SC" pitchFamily="2" charset="-122"/>
                <a:ea typeface="HarmonyOS Sans SC" pitchFamily="2" charset="-122"/>
              </a:defRPr>
            </a:lvl1pPr>
          </a:lstStyle>
          <a:p>
            <a:fld id="{4D0FB1FF-091B-4ABA-AA27-FC8CED6429F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页面-上">
            <a:extLst>
              <a:ext uri="{FF2B5EF4-FFF2-40B4-BE49-F238E27FC236}">
                <a16:creationId xmlns:a16="http://schemas.microsoft.com/office/drawing/2014/main" id="{EEAEF5F2-C52F-228E-BE8E-42FD217B1D18}"/>
              </a:ext>
            </a:extLst>
          </p:cNvPr>
          <p:cNvSpPr/>
          <p:nvPr userDrawn="1"/>
        </p:nvSpPr>
        <p:spPr>
          <a:xfrm>
            <a:off x="5778500" y="-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0" i="0">
              <a:latin typeface="HarmonyOS Sans SC" pitchFamily="2" charset="-122"/>
              <a:ea typeface="HarmonyOS Sans SC" pitchFamily="2" charset="-122"/>
            </a:endParaRPr>
          </a:p>
        </p:txBody>
      </p:sp>
      <p:sp>
        <p:nvSpPr>
          <p:cNvPr id="8" name="页面-下">
            <a:extLst>
              <a:ext uri="{FF2B5EF4-FFF2-40B4-BE49-F238E27FC236}">
                <a16:creationId xmlns:a16="http://schemas.microsoft.com/office/drawing/2014/main" id="{7F2E8F75-AD14-ACB4-FC44-66D739C89EAC}"/>
              </a:ext>
            </a:extLst>
          </p:cNvPr>
          <p:cNvSpPr/>
          <p:nvPr userDrawn="1"/>
        </p:nvSpPr>
        <p:spPr>
          <a:xfrm>
            <a:off x="5778500" y="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0" i="0">
              <a:latin typeface="HarmonyOS Sans SC" pitchFamily="2" charset="-122"/>
              <a:ea typeface="HarmonyOS Sans SC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17214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8" r:id="rId15"/>
    <p:sldLayoutId id="2147483689" r:id="rId16"/>
    <p:sldLayoutId id="214748369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HarmonyOS Sans SC" pitchFamily="2" charset="-122"/>
          <a:ea typeface="HarmonyOS Sans SC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HarmonyOS Sans SC" pitchFamily="2" charset="-122"/>
          <a:ea typeface="HarmonyOS Sans SC" pitchFamily="2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armonyOS Sans SC" pitchFamily="2" charset="-122"/>
          <a:ea typeface="HarmonyOS Sans SC" pitchFamily="2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armonyOS Sans SC" pitchFamily="2" charset="-122"/>
          <a:ea typeface="HarmonyOS Sans SC" pitchFamily="2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armonyOS Sans SC" pitchFamily="2" charset="-122"/>
          <a:ea typeface="HarmonyOS Sans SC" pitchFamily="2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armonyOS Sans SC" pitchFamily="2" charset="-122"/>
          <a:ea typeface="HarmonyOS Sans SC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户外, 物体, 大, 云&#10;&#10;描述已自动生成">
            <a:extLst>
              <a:ext uri="{FF2B5EF4-FFF2-40B4-BE49-F238E27FC236}">
                <a16:creationId xmlns:a16="http://schemas.microsoft.com/office/drawing/2014/main" id="{D7E26A92-BF67-C97F-2887-CDDB5FA569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851" b="2911"/>
          <a:stretch/>
        </p:blipFill>
        <p:spPr>
          <a:xfrm flipH="1">
            <a:off x="0" y="1"/>
            <a:ext cx="12192000" cy="6857998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F531B984-63C7-5362-89F1-80F8E179BEC0}"/>
              </a:ext>
            </a:extLst>
          </p:cNvPr>
          <p:cNvSpPr/>
          <p:nvPr/>
        </p:nvSpPr>
        <p:spPr>
          <a:xfrm>
            <a:off x="0" y="-16291"/>
            <a:ext cx="12192000" cy="6874290"/>
          </a:xfrm>
          <a:prstGeom prst="rect">
            <a:avLst/>
          </a:prstGeom>
          <a:solidFill>
            <a:schemeClr val="bg1">
              <a:alpha val="94000"/>
            </a:schemeClr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19" tIns="36010" rIns="72019" bIns="3601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60091"/>
            <a:endParaRPr lang="zh-CN" altLang="en-US" sz="1418" dirty="0">
              <a:solidFill>
                <a:prstClr val="white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345F5A3-C309-35F7-AE37-89D7016AF38C}"/>
              </a:ext>
            </a:extLst>
          </p:cNvPr>
          <p:cNvSpPr txBox="1"/>
          <p:nvPr/>
        </p:nvSpPr>
        <p:spPr>
          <a:xfrm>
            <a:off x="369716" y="2353042"/>
            <a:ext cx="48013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60091"/>
            <a:r>
              <a:rPr kumimoji="1" lang="zh-CN" altLang="en-US" sz="7200" b="1" dirty="0">
                <a:solidFill>
                  <a:srgbClr val="062F8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演示光芒体" panose="02000600000000000000" pitchFamily="2" charset="-122"/>
              </a:rPr>
              <a:t>技术</a:t>
            </a:r>
            <a:r>
              <a:rPr kumimoji="1" lang="zh-CN" altLang="en-US" sz="7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演示光芒体" panose="02000600000000000000" pitchFamily="2" charset="-122"/>
              </a:rPr>
              <a:t>类标题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05913D09-9157-782F-5ED4-5220DC8D850A}"/>
              </a:ext>
            </a:extLst>
          </p:cNvPr>
          <p:cNvSpPr/>
          <p:nvPr/>
        </p:nvSpPr>
        <p:spPr>
          <a:xfrm rot="14906799">
            <a:off x="-1325215" y="4203342"/>
            <a:ext cx="2268644" cy="2268644"/>
          </a:xfrm>
          <a:prstGeom prst="ellipse">
            <a:avLst/>
          </a:prstGeom>
          <a:gradFill flip="none" rotWithShape="1">
            <a:gsLst>
              <a:gs pos="100000">
                <a:srgbClr val="2C81DF">
                  <a:alpha val="11922"/>
                </a:srgbClr>
              </a:gs>
              <a:gs pos="38000">
                <a:srgbClr val="004098">
                  <a:alpha val="0"/>
                </a:srgb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60091"/>
            <a:endParaRPr kumimoji="1" lang="zh-CN" altLang="en-US" sz="1418">
              <a:solidFill>
                <a:prstClr val="white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9A77DADF-4B53-1993-ADA5-0DEFB0B92FF1}"/>
              </a:ext>
            </a:extLst>
          </p:cNvPr>
          <p:cNvSpPr/>
          <p:nvPr/>
        </p:nvSpPr>
        <p:spPr>
          <a:xfrm>
            <a:off x="-579909" y="5561313"/>
            <a:ext cx="1736405" cy="1736405"/>
          </a:xfrm>
          <a:prstGeom prst="ellipse">
            <a:avLst/>
          </a:prstGeom>
          <a:gradFill flip="none" rotWithShape="0">
            <a:gsLst>
              <a:gs pos="0">
                <a:srgbClr val="00B0F0">
                  <a:alpha val="10286"/>
                </a:srgbClr>
              </a:gs>
              <a:gs pos="99000">
                <a:srgbClr val="0070C0"/>
              </a:gs>
            </a:gsLst>
            <a:lin ang="5400000" scaled="1"/>
            <a:tileRect/>
          </a:gradFill>
          <a:ln>
            <a:noFill/>
          </a:ln>
          <a:effectLst>
            <a:outerShdw blurRad="152400" sx="102000" sy="102000" algn="ctr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60091"/>
            <a:endParaRPr lang="zh-CN" altLang="en-US" sz="1418">
              <a:solidFill>
                <a:prstClr val="white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cxnSp>
        <p:nvCxnSpPr>
          <p:cNvPr id="19" name="直接连接符 42">
            <a:extLst>
              <a:ext uri="{FF2B5EF4-FFF2-40B4-BE49-F238E27FC236}">
                <a16:creationId xmlns:a16="http://schemas.microsoft.com/office/drawing/2014/main" id="{0A6D9A59-0F07-2A54-E7DE-72AE35698FC7}"/>
              </a:ext>
            </a:extLst>
          </p:cNvPr>
          <p:cNvCxnSpPr>
            <a:cxnSpLocks/>
          </p:cNvCxnSpPr>
          <p:nvPr/>
        </p:nvCxnSpPr>
        <p:spPr>
          <a:xfrm>
            <a:off x="477861" y="3865945"/>
            <a:ext cx="3509938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42">
            <a:extLst>
              <a:ext uri="{FF2B5EF4-FFF2-40B4-BE49-F238E27FC236}">
                <a16:creationId xmlns:a16="http://schemas.microsoft.com/office/drawing/2014/main" id="{56633519-6696-210A-332B-604B10868627}"/>
              </a:ext>
            </a:extLst>
          </p:cNvPr>
          <p:cNvCxnSpPr>
            <a:cxnSpLocks/>
          </p:cNvCxnSpPr>
          <p:nvPr/>
        </p:nvCxnSpPr>
        <p:spPr>
          <a:xfrm>
            <a:off x="490446" y="4424926"/>
            <a:ext cx="3497353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: 圆角 40">
            <a:extLst>
              <a:ext uri="{FF2B5EF4-FFF2-40B4-BE49-F238E27FC236}">
                <a16:creationId xmlns:a16="http://schemas.microsoft.com/office/drawing/2014/main" id="{DD94D1D5-7692-A5CA-71D7-AC424AC812F6}"/>
              </a:ext>
            </a:extLst>
          </p:cNvPr>
          <p:cNvSpPr/>
          <p:nvPr/>
        </p:nvSpPr>
        <p:spPr>
          <a:xfrm>
            <a:off x="490446" y="4862804"/>
            <a:ext cx="4226279" cy="474860"/>
          </a:xfrm>
          <a:prstGeom prst="roundRect">
            <a:avLst>
              <a:gd name="adj" fmla="val 15227"/>
            </a:avLst>
          </a:prstGeom>
          <a:solidFill>
            <a:schemeClr val="bg1"/>
          </a:solidFill>
          <a:ln w="0" cap="flat" cmpd="sng" algn="ctr">
            <a:noFill/>
            <a:prstDash val="solid"/>
            <a:miter lim="800000"/>
          </a:ln>
          <a:effectLst>
            <a:outerShdw blurRad="76200" dist="38100" dir="2700000" algn="tl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19" tIns="36010" rIns="72019" bIns="3601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60091"/>
            <a:r>
              <a:rPr lang="en-US" altLang="zh-CN" sz="20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20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20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2x5xxxx</a:t>
            </a:r>
            <a:endParaRPr lang="zh-CN" altLang="en-US" sz="20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CDE4DD36-9E33-C654-7755-D39448EB4439}"/>
              </a:ext>
            </a:extLst>
          </p:cNvPr>
          <p:cNvSpPr/>
          <p:nvPr/>
        </p:nvSpPr>
        <p:spPr>
          <a:xfrm>
            <a:off x="4556360" y="6570017"/>
            <a:ext cx="989766" cy="989766"/>
          </a:xfrm>
          <a:prstGeom prst="ellipse">
            <a:avLst/>
          </a:prstGeom>
          <a:gradFill flip="none" rotWithShape="0">
            <a:gsLst>
              <a:gs pos="0">
                <a:srgbClr val="00B0F0"/>
              </a:gs>
              <a:gs pos="99000">
                <a:srgbClr val="0070C0"/>
              </a:gs>
            </a:gsLst>
            <a:lin ang="5400000" scaled="1"/>
            <a:tileRect/>
          </a:gradFill>
          <a:ln>
            <a:noFill/>
          </a:ln>
          <a:effectLst>
            <a:outerShdw blurRad="152400" sx="102000" sy="102000" algn="ctr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60091"/>
            <a:endParaRPr lang="zh-CN" altLang="en-US" sz="1418">
              <a:solidFill>
                <a:prstClr val="white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D48C7962-4698-DCBB-CD34-1E5D93068361}"/>
              </a:ext>
            </a:extLst>
          </p:cNvPr>
          <p:cNvSpPr/>
          <p:nvPr/>
        </p:nvSpPr>
        <p:spPr>
          <a:xfrm>
            <a:off x="5318856" y="-575614"/>
            <a:ext cx="1067127" cy="1067127"/>
          </a:xfrm>
          <a:prstGeom prst="ellipse">
            <a:avLst/>
          </a:prstGeom>
          <a:gradFill flip="none" rotWithShape="0">
            <a:gsLst>
              <a:gs pos="0">
                <a:srgbClr val="00B0F0">
                  <a:alpha val="73678"/>
                </a:srgbClr>
              </a:gs>
              <a:gs pos="98000">
                <a:srgbClr val="0070C0">
                  <a:alpha val="11199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152400" sx="102000" sy="102000" algn="ctr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60091"/>
            <a:endParaRPr lang="zh-CN" altLang="en-US" sz="1418">
              <a:solidFill>
                <a:prstClr val="white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8DBDCD23-602A-6BCE-1F5B-CC5F73C5EF6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0" r="3360"/>
          <a:stretch/>
        </p:blipFill>
        <p:spPr>
          <a:xfrm>
            <a:off x="6382737" y="-208075"/>
            <a:ext cx="6645874" cy="7124699"/>
          </a:xfrm>
          <a:custGeom>
            <a:avLst/>
            <a:gdLst>
              <a:gd name="connsiteX0" fmla="*/ 4551787 w 8438010"/>
              <a:gd name="connsiteY0" fmla="*/ 0 h 9013933"/>
              <a:gd name="connsiteX1" fmla="*/ 8326202 w 8438010"/>
              <a:gd name="connsiteY1" fmla="*/ 2006840 h 9013933"/>
              <a:gd name="connsiteX2" fmla="*/ 8438010 w 8438010"/>
              <a:gd name="connsiteY2" fmla="*/ 2190882 h 9013933"/>
              <a:gd name="connsiteX3" fmla="*/ 8438010 w 8438010"/>
              <a:gd name="connsiteY3" fmla="*/ 6912694 h 9013933"/>
              <a:gd name="connsiteX4" fmla="*/ 8326202 w 8438010"/>
              <a:gd name="connsiteY4" fmla="*/ 7096736 h 9013933"/>
              <a:gd name="connsiteX5" fmla="*/ 5469131 w 8438010"/>
              <a:gd name="connsiteY5" fmla="*/ 9011100 h 9013933"/>
              <a:gd name="connsiteX6" fmla="*/ 5453267 w 8438010"/>
              <a:gd name="connsiteY6" fmla="*/ 9013933 h 9013933"/>
              <a:gd name="connsiteX7" fmla="*/ 3650307 w 8438010"/>
              <a:gd name="connsiteY7" fmla="*/ 9013933 h 9013933"/>
              <a:gd name="connsiteX8" fmla="*/ 3634443 w 8438010"/>
              <a:gd name="connsiteY8" fmla="*/ 9011100 h 9013933"/>
              <a:gd name="connsiteX9" fmla="*/ 0 w 8438010"/>
              <a:gd name="connsiteY9" fmla="*/ 4551788 h 9013933"/>
              <a:gd name="connsiteX10" fmla="*/ 4551787 w 8438010"/>
              <a:gd name="connsiteY10" fmla="*/ 0 h 9013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438010" h="9013933">
                <a:moveTo>
                  <a:pt x="4551787" y="0"/>
                </a:moveTo>
                <a:cubicBezTo>
                  <a:pt x="6122964" y="0"/>
                  <a:pt x="7508212" y="796057"/>
                  <a:pt x="8326202" y="2006840"/>
                </a:cubicBezTo>
                <a:lnTo>
                  <a:pt x="8438010" y="2190882"/>
                </a:lnTo>
                <a:lnTo>
                  <a:pt x="8438010" y="6912694"/>
                </a:lnTo>
                <a:lnTo>
                  <a:pt x="8326202" y="7096736"/>
                </a:lnTo>
                <a:cubicBezTo>
                  <a:pt x="7671810" y="8065363"/>
                  <a:pt x="6654373" y="8768565"/>
                  <a:pt x="5469131" y="9011100"/>
                </a:cubicBezTo>
                <a:lnTo>
                  <a:pt x="5453267" y="9013933"/>
                </a:lnTo>
                <a:lnTo>
                  <a:pt x="3650307" y="9013933"/>
                </a:lnTo>
                <a:lnTo>
                  <a:pt x="3634443" y="9011100"/>
                </a:lnTo>
                <a:cubicBezTo>
                  <a:pt x="1560270" y="8586663"/>
                  <a:pt x="0" y="6751436"/>
                  <a:pt x="0" y="4551788"/>
                </a:cubicBezTo>
                <a:cubicBezTo>
                  <a:pt x="0" y="2037905"/>
                  <a:pt x="2037904" y="0"/>
                  <a:pt x="4551787" y="0"/>
                </a:cubicBezTo>
                <a:close/>
              </a:path>
            </a:pathLst>
          </a:cu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16361DF-B415-4201-902A-B0843A84FA05}"/>
              </a:ext>
            </a:extLst>
          </p:cNvPr>
          <p:cNvSpPr txBox="1"/>
          <p:nvPr/>
        </p:nvSpPr>
        <p:spPr>
          <a:xfrm>
            <a:off x="396569" y="3945210"/>
            <a:ext cx="28220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Comic Sans MS" panose="030F0702030302020204" pitchFamily="66" charset="0"/>
                <a:ea typeface="微软雅黑" panose="020B0503020204020204" pitchFamily="34" charset="-122"/>
              </a:rPr>
              <a:t>一个长度较长的小标题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CC3347-64AC-4CDB-AE7A-48D565A792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57" y="298721"/>
            <a:ext cx="1729338" cy="59735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D77A24B-AF7D-43C9-8C16-7381285904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0984" y="3349918"/>
            <a:ext cx="3481810" cy="3206652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31235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28">
            <a:extLst>
              <a:ext uri="{FF2B5EF4-FFF2-40B4-BE49-F238E27FC236}">
                <a16:creationId xmlns:a16="http://schemas.microsoft.com/office/drawing/2014/main" id="{CAEEB22E-86FB-4271-A89E-9C17588057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329" y="304894"/>
            <a:ext cx="5311740" cy="62985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ts val="4726"/>
              </a:lnSpc>
            </a:pPr>
            <a:r>
              <a:rPr lang="zh-CN" altLang="en-US" sz="28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小标题</a:t>
            </a:r>
          </a:p>
        </p:txBody>
      </p:sp>
    </p:spTree>
    <p:extLst>
      <p:ext uri="{BB962C8B-B14F-4D97-AF65-F5344CB8AC3E}">
        <p14:creationId xmlns:p14="http://schemas.microsoft.com/office/powerpoint/2010/main" val="3466788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table 14"/>
          <p:cNvGraphicFramePr>
            <a:graphicFrameLocks noGrp="1"/>
          </p:cNvGraphicFramePr>
          <p:nvPr/>
        </p:nvGraphicFramePr>
        <p:xfrm>
          <a:off x="0" y="0"/>
          <a:ext cx="12192000" cy="6854825"/>
        </p:xfrm>
        <a:graphic>
          <a:graphicData uri="http://schemas.openxmlformats.org/drawingml/2006/table">
            <a:tbl>
              <a:tblPr/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854825">
                <a:tc>
                  <a:txBody>
                    <a:bodyPr/>
                    <a:lstStyle/>
                    <a:p>
                      <a:pPr algn="l" rtl="0" eaLnBrk="0">
                        <a:lnSpc>
                          <a:spcPct val="100000"/>
                        </a:lnSpc>
                        <a:tabLst/>
                      </a:pPr>
                      <a:endParaRPr sz="100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marL="0" marR="0" marT="0" marB="0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3E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6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600000"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textbox 18"/>
          <p:cNvSpPr/>
          <p:nvPr/>
        </p:nvSpPr>
        <p:spPr>
          <a:xfrm>
            <a:off x="1418512" y="1555282"/>
            <a:ext cx="4272280" cy="3106420"/>
          </a:xfrm>
          <a:prstGeom prst="rect">
            <a:avLst/>
          </a:prstGeom>
          <a:noFill/>
          <a:ln w="0" cap="flat">
            <a:noFill/>
            <a:prstDash val="solid"/>
            <a:miter lim="0"/>
          </a:ln>
        </p:spPr>
        <p:txBody>
          <a:bodyPr vert="horz" wrap="square" lIns="0" tIns="0" rIns="0" bIns="0"/>
          <a:lstStyle/>
          <a:p>
            <a:pPr algn="l" rtl="0" eaLnBrk="0">
              <a:lnSpc>
                <a:spcPct val="83341"/>
              </a:lnSpc>
              <a:tabLst/>
            </a:pPr>
            <a:r>
              <a:rPr lang="en-US" sz="100" dirty="0">
                <a:latin typeface="Arial"/>
                <a:ea typeface="PingFang SC"/>
                <a:cs typeface="Arial"/>
              </a:rPr>
              <a:t>G</a:t>
            </a:r>
            <a:endParaRPr sz="1800" dirty="0">
              <a:latin typeface="PingFang SC"/>
              <a:ea typeface="PingFang SC"/>
              <a:cs typeface="PingFang SC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0C021B-3F90-4789-9309-A59806C0F257}"/>
              </a:ext>
            </a:extLst>
          </p:cNvPr>
          <p:cNvSpPr txBox="1"/>
          <p:nvPr/>
        </p:nvSpPr>
        <p:spPr>
          <a:xfrm>
            <a:off x="1250498" y="2548336"/>
            <a:ext cx="510088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b="1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分隔页</a:t>
            </a:r>
            <a:endParaRPr lang="zh-CN" altLang="en-US" sz="4000" b="1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7" name="矩形 24">
            <a:extLst>
              <a:ext uri="{FF2B5EF4-FFF2-40B4-BE49-F238E27FC236}">
                <a16:creationId xmlns:a16="http://schemas.microsoft.com/office/drawing/2014/main" id="{37B3B0EF-B25A-43FB-8DCA-FD87C345FD9C}"/>
              </a:ext>
            </a:extLst>
          </p:cNvPr>
          <p:cNvSpPr/>
          <p:nvPr/>
        </p:nvSpPr>
        <p:spPr>
          <a:xfrm>
            <a:off x="1214318" y="4162576"/>
            <a:ext cx="72360" cy="9477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Arial"/>
              <a:ea typeface="HarmonyOS Sans SC" panose="00000500000000000000" pitchFamily="2" charset="-122"/>
              <a:cs typeface="+mn-cs"/>
            </a:endParaRPr>
          </a:p>
        </p:txBody>
      </p:sp>
      <p:sp>
        <p:nvSpPr>
          <p:cNvPr id="8" name="object 10">
            <a:extLst>
              <a:ext uri="{FF2B5EF4-FFF2-40B4-BE49-F238E27FC236}">
                <a16:creationId xmlns:a16="http://schemas.microsoft.com/office/drawing/2014/main" id="{2A887182-6297-49A7-9149-AC48DF2A81C3}"/>
              </a:ext>
            </a:extLst>
          </p:cNvPr>
          <p:cNvSpPr txBox="1"/>
          <p:nvPr/>
        </p:nvSpPr>
        <p:spPr>
          <a:xfrm>
            <a:off x="1486355" y="4255956"/>
            <a:ext cx="7208125" cy="760959"/>
          </a:xfrm>
          <a:prstGeom prst="rect">
            <a:avLst/>
          </a:prstGeom>
        </p:spPr>
        <p:txBody>
          <a:bodyPr vert="horz" wrap="square" lIns="108000" tIns="72000" rIns="108000" bIns="72000" rtlCol="0">
            <a:spAutoFit/>
          </a:bodyPr>
          <a:lstStyle/>
          <a:p>
            <a:pPr marL="0" marR="508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u="none" strike="noStrike" kern="1200" cap="none" spc="65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微软雅黑"/>
              </a:rPr>
              <a:t>在这里，你可以为你下一节的内容写一些基本的介绍，也可以写一些关键的 </a:t>
            </a:r>
            <a:r>
              <a:rPr kumimoji="0" lang="en-US" altLang="zh-CN" sz="2000" u="none" strike="noStrike" kern="1200" cap="none" spc="65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微软雅黑"/>
              </a:rPr>
              <a:t>insights</a:t>
            </a:r>
            <a:endParaRPr kumimoji="0" sz="20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armonyOS Sans SC Black" panose="00000A00000000000000" pitchFamily="2" charset="-122"/>
              <a:ea typeface="HarmonyOS Sans SC Black" panose="00000A00000000000000" pitchFamily="2" charset="-122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713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28">
            <a:extLst>
              <a:ext uri="{FF2B5EF4-FFF2-40B4-BE49-F238E27FC236}">
                <a16:creationId xmlns:a16="http://schemas.microsoft.com/office/drawing/2014/main" id="{CAEEB22E-86FB-4271-A89E-9C17588057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329" y="304894"/>
            <a:ext cx="5311740" cy="62985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ts val="4726"/>
              </a:lnSpc>
            </a:pPr>
            <a:r>
              <a:rPr lang="zh-CN" altLang="en-US" sz="28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小标题</a:t>
            </a:r>
          </a:p>
        </p:txBody>
      </p:sp>
    </p:spTree>
    <p:extLst>
      <p:ext uri="{BB962C8B-B14F-4D97-AF65-F5344CB8AC3E}">
        <p14:creationId xmlns:p14="http://schemas.microsoft.com/office/powerpoint/2010/main" val="48413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9660855"/>
              </p:ext>
            </p:extLst>
          </p:nvPr>
        </p:nvGraphicFramePr>
        <p:xfrm>
          <a:off x="0" y="0"/>
          <a:ext cx="12192000" cy="6854825"/>
        </p:xfrm>
        <a:graphic>
          <a:graphicData uri="http://schemas.openxmlformats.org/drawingml/2006/table">
            <a:tbl>
              <a:tblPr/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854825">
                <a:tc>
                  <a:txBody>
                    <a:bodyPr/>
                    <a:lstStyle/>
                    <a:p>
                      <a:pPr algn="l" rtl="0" eaLnBrk="0">
                        <a:lnSpc>
                          <a:spcPct val="100000"/>
                        </a:lnSpc>
                        <a:tabLst/>
                      </a:pPr>
                      <a:endParaRPr sz="100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marL="0" marR="0" marT="0" marB="0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3E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6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600000">
            <a:off x="0" y="-3175"/>
            <a:ext cx="12192000" cy="6858000"/>
          </a:xfrm>
          <a:prstGeom prst="rect">
            <a:avLst/>
          </a:prstGeom>
        </p:spPr>
      </p:pic>
      <p:sp>
        <p:nvSpPr>
          <p:cNvPr id="18" name="textbox 18"/>
          <p:cNvSpPr/>
          <p:nvPr/>
        </p:nvSpPr>
        <p:spPr>
          <a:xfrm>
            <a:off x="1418512" y="1555282"/>
            <a:ext cx="4272280" cy="3106420"/>
          </a:xfrm>
          <a:prstGeom prst="rect">
            <a:avLst/>
          </a:prstGeom>
          <a:noFill/>
          <a:ln w="0" cap="flat">
            <a:noFill/>
            <a:prstDash val="solid"/>
            <a:miter lim="0"/>
          </a:ln>
        </p:spPr>
        <p:txBody>
          <a:bodyPr vert="horz" wrap="square" lIns="0" tIns="0" rIns="0" bIns="0"/>
          <a:lstStyle/>
          <a:p>
            <a:pPr algn="l" rtl="0" eaLnBrk="0">
              <a:lnSpc>
                <a:spcPct val="83341"/>
              </a:lnSpc>
              <a:tabLst/>
            </a:pPr>
            <a:r>
              <a:rPr lang="en-US" sz="100" dirty="0">
                <a:latin typeface="Arial"/>
                <a:ea typeface="PingFang SC"/>
                <a:cs typeface="Arial"/>
              </a:rPr>
              <a:t>G</a:t>
            </a:r>
            <a:endParaRPr sz="1800" dirty="0">
              <a:latin typeface="PingFang SC"/>
              <a:ea typeface="PingFang SC"/>
              <a:cs typeface="PingFang SC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0C021B-3F90-4789-9309-A59806C0F257}"/>
              </a:ext>
            </a:extLst>
          </p:cNvPr>
          <p:cNvSpPr txBox="1"/>
          <p:nvPr/>
        </p:nvSpPr>
        <p:spPr>
          <a:xfrm>
            <a:off x="1053594" y="2863403"/>
            <a:ext cx="55419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60091"/>
            <a:r>
              <a:rPr kumimoji="1" lang="zh-CN" altLang="en-US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演示光芒体" panose="02000600000000000000" pitchFamily="2" charset="-122"/>
              </a:rPr>
              <a:t>技术类标题</a:t>
            </a:r>
          </a:p>
        </p:txBody>
      </p:sp>
      <p:sp>
        <p:nvSpPr>
          <p:cNvPr id="6" name="矩形: 圆角 40">
            <a:extLst>
              <a:ext uri="{FF2B5EF4-FFF2-40B4-BE49-F238E27FC236}">
                <a16:creationId xmlns:a16="http://schemas.microsoft.com/office/drawing/2014/main" id="{B3697C17-99D0-416F-BB81-333C94E9716A}"/>
              </a:ext>
            </a:extLst>
          </p:cNvPr>
          <p:cNvSpPr/>
          <p:nvPr/>
        </p:nvSpPr>
        <p:spPr>
          <a:xfrm>
            <a:off x="1201646" y="4424273"/>
            <a:ext cx="4489146" cy="474860"/>
          </a:xfrm>
          <a:prstGeom prst="roundRect">
            <a:avLst>
              <a:gd name="adj" fmla="val 15227"/>
            </a:avLst>
          </a:prstGeom>
          <a:solidFill>
            <a:schemeClr val="bg1"/>
          </a:solidFill>
          <a:ln w="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19" tIns="36010" rIns="72019" bIns="3601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60091"/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2x5xxxx</a:t>
            </a:r>
            <a:endParaRPr lang="zh-CN" altLang="en-US" sz="2000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48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4E9E"/>
      </a:accent1>
      <a:accent2>
        <a:srgbClr val="006ECC"/>
      </a:accent2>
      <a:accent3>
        <a:srgbClr val="B2CBFF"/>
      </a:accent3>
      <a:accent4>
        <a:srgbClr val="B8BEC5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zwrseqgs">
      <a:majorFont>
        <a:latin typeface="OPPOSans H" panose="020F0302020204030204"/>
        <a:ea typeface="OPPOSans H"/>
        <a:cs typeface=""/>
      </a:majorFont>
      <a:minorFont>
        <a:latin typeface="OPPOSans H" panose="020F0502020204030204"/>
        <a:ea typeface="OPPOSans H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7581</TotalTime>
  <Words>52</Words>
  <Application>Microsoft Office PowerPoint</Application>
  <PresentationFormat>Widescreen</PresentationFormat>
  <Paragraphs>16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9" baseType="lpstr">
      <vt:lpstr>HarmonyOS Sans SC</vt:lpstr>
      <vt:lpstr>HarmonyOS Sans SC Black</vt:lpstr>
      <vt:lpstr>OPPOSans H</vt:lpstr>
      <vt:lpstr>PingFang SC</vt:lpstr>
      <vt:lpstr>等线</vt:lpstr>
      <vt:lpstr>思源宋体 CN Heavy</vt:lpstr>
      <vt:lpstr>微软雅黑</vt:lpstr>
      <vt:lpstr>微软雅黑</vt:lpstr>
      <vt:lpstr>Arial</vt:lpstr>
      <vt:lpstr>Calibri</vt:lpstr>
      <vt:lpstr>Calibri Light</vt:lpstr>
      <vt:lpstr>Comic Sans MS</vt:lpstr>
      <vt:lpstr>Office 主题​​</vt:lpstr>
      <vt:lpstr>1_Office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1447275843@qq.com</dc:creator>
  <cp:lastModifiedBy>1447275843@qq.com</cp:lastModifiedBy>
  <cp:revision>1356</cp:revision>
  <dcterms:created xsi:type="dcterms:W3CDTF">2024-10-05T06:02:04Z</dcterms:created>
  <dcterms:modified xsi:type="dcterms:W3CDTF">2025-09-29T01:32:52Z</dcterms:modified>
</cp:coreProperties>
</file>

<file path=docProps/thumbnail.jpeg>
</file>